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2" r:id="rId3"/>
  </p:sldIdLst>
  <p:sldSz cx="51206400" cy="288036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Jonathan Liu" initials="JL" lastIdx="1" clrIdx="4">
    <p:extLst>
      <p:ext uri="{19B8F6BF-5375-455C-9EA6-DF929625EA0E}">
        <p15:presenceInfo xmlns:p15="http://schemas.microsoft.com/office/powerpoint/2012/main" userId="S::jal132@duke.edu::e9f4f474-2ff5-4624-ac62-8337af177822" providerId="AD"/>
      </p:ext>
    </p:extLst>
  </p:cmAuthor>
  <p:cmAuthor id="5" name="Marlon Do Couto" initials="MC" lastIdx="4" clrIdx="5">
    <p:extLst>
      <p:ext uri="{19B8F6BF-5375-455C-9EA6-DF929625EA0E}">
        <p15:presenceInfo xmlns:p15="http://schemas.microsoft.com/office/powerpoint/2012/main" userId="S::mhd19@duke.edu::4ea56750-398b-4adc-b87d-1d1ce82564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C67"/>
    <a:srgbClr val="DEA56C"/>
    <a:srgbClr val="FCD99A"/>
    <a:srgbClr val="9265D9"/>
    <a:srgbClr val="F3F5FA"/>
    <a:srgbClr val="EDB356"/>
    <a:srgbClr val="FCDD9E"/>
    <a:srgbClr val="693603"/>
    <a:srgbClr val="002060"/>
    <a:srgbClr val="CDD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 dt="2021-04-13T21:58:17.591"/>
    <p1510:client id="{E5B114AD-5436-453A-88CA-E4A139B51A0B}" v="4" dt="2021-04-13T21:45:14.4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1809" y="105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a:p>
        </p:txBody>
      </p:sp>
    </p:spTree>
    <p:extLst>
      <p:ext uri="{BB962C8B-B14F-4D97-AF65-F5344CB8AC3E}">
        <p14:creationId xmlns:p14="http://schemas.microsoft.com/office/powerpoint/2010/main" val="377600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56-Template - One center panel">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40FABCC-0431-4260-8B38-1ED42B15A367}"/>
              </a:ext>
            </a:extLst>
          </p:cNvPr>
          <p:cNvSpPr>
            <a:spLocks noGrp="1"/>
          </p:cNvSpPr>
          <p:nvPr>
            <p:ph type="body" sz="quarter" idx="10" hasCustomPrompt="1"/>
          </p:nvPr>
        </p:nvSpPr>
        <p:spPr>
          <a:xfrm>
            <a:off x="1130475" y="10080262"/>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17" name="Text Placeholder 5">
            <a:extLst>
              <a:ext uri="{FF2B5EF4-FFF2-40B4-BE49-F238E27FC236}">
                <a16:creationId xmlns:a16="http://schemas.microsoft.com/office/drawing/2014/main" id="{C42BE438-534B-4D4F-BE91-74FA823A5F0C}"/>
              </a:ext>
            </a:extLst>
          </p:cNvPr>
          <p:cNvSpPr>
            <a:spLocks noGrp="1"/>
          </p:cNvSpPr>
          <p:nvPr>
            <p:ph type="body" sz="quarter" idx="11" hasCustomPrompt="1"/>
          </p:nvPr>
        </p:nvSpPr>
        <p:spPr>
          <a:xfrm>
            <a:off x="1130475" y="9291754"/>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INTRODUCTION</a:t>
            </a:r>
          </a:p>
        </p:txBody>
      </p:sp>
      <p:sp>
        <p:nvSpPr>
          <p:cNvPr id="18" name="Text Placeholder 5">
            <a:extLst>
              <a:ext uri="{FF2B5EF4-FFF2-40B4-BE49-F238E27FC236}">
                <a16:creationId xmlns:a16="http://schemas.microsoft.com/office/drawing/2014/main" id="{741BD7A8-7FA2-4C99-B1E2-68A6012FFCCD}"/>
              </a:ext>
            </a:extLst>
          </p:cNvPr>
          <p:cNvSpPr>
            <a:spLocks noGrp="1"/>
          </p:cNvSpPr>
          <p:nvPr>
            <p:ph type="body" sz="quarter" idx="20" hasCustomPrompt="1"/>
          </p:nvPr>
        </p:nvSpPr>
        <p:spPr>
          <a:xfrm>
            <a:off x="1130475" y="14643216"/>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OBJECTIVES</a:t>
            </a:r>
          </a:p>
        </p:txBody>
      </p:sp>
      <p:sp>
        <p:nvSpPr>
          <p:cNvPr id="21" name="Text Placeholder 5">
            <a:extLst>
              <a:ext uri="{FF2B5EF4-FFF2-40B4-BE49-F238E27FC236}">
                <a16:creationId xmlns:a16="http://schemas.microsoft.com/office/drawing/2014/main" id="{9FF9ECD4-5AA0-428D-8EDA-6B7B093FAAF8}"/>
              </a:ext>
            </a:extLst>
          </p:cNvPr>
          <p:cNvSpPr>
            <a:spLocks noGrp="1"/>
          </p:cNvSpPr>
          <p:nvPr>
            <p:ph type="body" sz="quarter" idx="27" hasCustomPrompt="1"/>
          </p:nvPr>
        </p:nvSpPr>
        <p:spPr>
          <a:xfrm>
            <a:off x="1130475" y="20632837"/>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METHODS</a:t>
            </a:r>
          </a:p>
        </p:txBody>
      </p:sp>
      <p:sp>
        <p:nvSpPr>
          <p:cNvPr id="22" name="Text Placeholder 3">
            <a:extLst>
              <a:ext uri="{FF2B5EF4-FFF2-40B4-BE49-F238E27FC236}">
                <a16:creationId xmlns:a16="http://schemas.microsoft.com/office/drawing/2014/main" id="{45C66389-A284-4602-962E-75183D711F43}"/>
              </a:ext>
            </a:extLst>
          </p:cNvPr>
          <p:cNvSpPr>
            <a:spLocks noGrp="1"/>
          </p:cNvSpPr>
          <p:nvPr>
            <p:ph type="body" sz="quarter" idx="28" hasCustomPrompt="1"/>
          </p:nvPr>
        </p:nvSpPr>
        <p:spPr>
          <a:xfrm>
            <a:off x="1130475" y="21396725"/>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23" name="Text Placeholder 5">
            <a:extLst>
              <a:ext uri="{FF2B5EF4-FFF2-40B4-BE49-F238E27FC236}">
                <a16:creationId xmlns:a16="http://schemas.microsoft.com/office/drawing/2014/main" id="{AE91D803-D542-4567-B0D4-1736461F701B}"/>
              </a:ext>
            </a:extLst>
          </p:cNvPr>
          <p:cNvSpPr>
            <a:spLocks noGrp="1"/>
          </p:cNvSpPr>
          <p:nvPr>
            <p:ph type="body" sz="quarter" idx="29" hasCustomPrompt="1"/>
          </p:nvPr>
        </p:nvSpPr>
        <p:spPr>
          <a:xfrm>
            <a:off x="39485464" y="18446772"/>
            <a:ext cx="10548897" cy="723267"/>
          </a:xfrm>
          <a:prstGeom prst="rect">
            <a:avLst/>
          </a:prstGeom>
          <a:noFill/>
        </p:spPr>
        <p:txBody>
          <a:bodyPr wrap="square" lIns="91436" tIns="91436" rIns="91436" bIns="91436" anchor="ctr" anchorCtr="0">
            <a:spAutoFit/>
          </a:bodyPr>
          <a:lstStyle>
            <a:lvl1pPr marL="0" indent="0" algn="l">
              <a:buNone/>
              <a:defRPr sz="3500" b="1" u="sng" baseline="0">
                <a:solidFill>
                  <a:schemeClr val="accent6"/>
                </a:solidFill>
              </a:defRPr>
            </a:lvl1pPr>
          </a:lstStyle>
          <a:p>
            <a:pPr lvl="0"/>
            <a:r>
              <a:rPr lang="en-US"/>
              <a:t>(click to edit) DISCUSSION</a:t>
            </a:r>
          </a:p>
        </p:txBody>
      </p:sp>
      <p:sp>
        <p:nvSpPr>
          <p:cNvPr id="24" name="Text Placeholder 3">
            <a:extLst>
              <a:ext uri="{FF2B5EF4-FFF2-40B4-BE49-F238E27FC236}">
                <a16:creationId xmlns:a16="http://schemas.microsoft.com/office/drawing/2014/main" id="{AB3C2DAF-2915-49FE-8392-C1EB23B2C6D8}"/>
              </a:ext>
            </a:extLst>
          </p:cNvPr>
          <p:cNvSpPr>
            <a:spLocks noGrp="1"/>
          </p:cNvSpPr>
          <p:nvPr>
            <p:ph type="body" sz="quarter" idx="30" hasCustomPrompt="1"/>
          </p:nvPr>
        </p:nvSpPr>
        <p:spPr>
          <a:xfrm>
            <a:off x="39485464" y="19184601"/>
            <a:ext cx="10548897" cy="892530"/>
          </a:xfrm>
          <a:prstGeom prst="rect">
            <a:avLst/>
          </a:prstGeom>
        </p:spPr>
        <p:txBody>
          <a:bodyPr wrap="square" lIns="228589" tIns="228589" rIns="228589" bIns="228589">
            <a:sp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31" name="Text Placeholder 3">
            <a:extLst>
              <a:ext uri="{FF2B5EF4-FFF2-40B4-BE49-F238E27FC236}">
                <a16:creationId xmlns:a16="http://schemas.microsoft.com/office/drawing/2014/main" id="{832142D1-5732-4386-A257-BE495B6263F6}"/>
              </a:ext>
            </a:extLst>
          </p:cNvPr>
          <p:cNvSpPr>
            <a:spLocks noGrp="1"/>
          </p:cNvSpPr>
          <p:nvPr>
            <p:ph type="body" sz="quarter" idx="96" hasCustomPrompt="1"/>
          </p:nvPr>
        </p:nvSpPr>
        <p:spPr>
          <a:xfrm>
            <a:off x="1130475" y="15374281"/>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34" name="Text Placeholder 76">
            <a:extLst>
              <a:ext uri="{FF2B5EF4-FFF2-40B4-BE49-F238E27FC236}">
                <a16:creationId xmlns:a16="http://schemas.microsoft.com/office/drawing/2014/main" id="{1667C7F9-14EA-45E8-AB26-33D1312043A4}"/>
              </a:ext>
            </a:extLst>
          </p:cNvPr>
          <p:cNvSpPr>
            <a:spLocks noGrp="1"/>
          </p:cNvSpPr>
          <p:nvPr>
            <p:ph type="body" sz="quarter" idx="154" hasCustomPrompt="1"/>
          </p:nvPr>
        </p:nvSpPr>
        <p:spPr>
          <a:xfrm>
            <a:off x="14422585" y="3242924"/>
            <a:ext cx="17415164" cy="6798015"/>
          </a:xfrm>
          <a:prstGeom prst="rect">
            <a:avLst/>
          </a:prstGeom>
        </p:spPr>
        <p:txBody>
          <a:bodyPr wrap="square" anchor="t" anchorCtr="0">
            <a:spAutoFit/>
          </a:bodyPr>
          <a:lstStyle>
            <a:lvl1pPr marL="0" indent="0" algn="l">
              <a:buFontTx/>
              <a:buNone/>
              <a:defRPr sz="14525" b="1">
                <a:solidFill>
                  <a:schemeClr val="bg1"/>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main finding and bold the important words. </a:t>
            </a:r>
          </a:p>
        </p:txBody>
      </p:sp>
      <p:sp>
        <p:nvSpPr>
          <p:cNvPr id="35" name="Picture Placeholder 2">
            <a:extLst>
              <a:ext uri="{FF2B5EF4-FFF2-40B4-BE49-F238E27FC236}">
                <a16:creationId xmlns:a16="http://schemas.microsoft.com/office/drawing/2014/main" id="{37B99B1F-64AC-43D7-AE4F-A2B472C1382A}"/>
              </a:ext>
            </a:extLst>
          </p:cNvPr>
          <p:cNvSpPr>
            <a:spLocks noGrp="1"/>
          </p:cNvSpPr>
          <p:nvPr>
            <p:ph type="pic" sz="quarter" idx="155" hasCustomPrompt="1"/>
          </p:nvPr>
        </p:nvSpPr>
        <p:spPr>
          <a:xfrm>
            <a:off x="23566585" y="19844906"/>
            <a:ext cx="8229600" cy="7200900"/>
          </a:xfrm>
          <a:prstGeom prst="rect">
            <a:avLst/>
          </a:prstGeom>
        </p:spPr>
        <p:txBody>
          <a:bodyPr anchor="ctr" anchorCtr="0"/>
          <a:lstStyle>
            <a:lvl1pPr marL="0" indent="0" algn="ctr">
              <a:buNone/>
              <a:defRPr sz="7700">
                <a:solidFill>
                  <a:schemeClr val="accent4"/>
                </a:solidFill>
              </a:defRPr>
            </a:lvl1pPr>
          </a:lstStyle>
          <a:p>
            <a:r>
              <a:rPr lang="en-US"/>
              <a:t>CLICK TO ADD</a:t>
            </a:r>
            <a:br>
              <a:rPr lang="en-US"/>
            </a:br>
            <a:r>
              <a:rPr lang="en-US"/>
              <a:t>QR CODE</a:t>
            </a:r>
          </a:p>
        </p:txBody>
      </p:sp>
      <p:sp>
        <p:nvSpPr>
          <p:cNvPr id="36" name="Text Placeholder 76">
            <a:extLst>
              <a:ext uri="{FF2B5EF4-FFF2-40B4-BE49-F238E27FC236}">
                <a16:creationId xmlns:a16="http://schemas.microsoft.com/office/drawing/2014/main" id="{CD1F7629-EBC2-489E-A098-5076C0E98C5A}"/>
              </a:ext>
            </a:extLst>
          </p:cNvPr>
          <p:cNvSpPr>
            <a:spLocks noGrp="1"/>
          </p:cNvSpPr>
          <p:nvPr>
            <p:ph type="body" sz="quarter" idx="157" hasCustomPrompt="1"/>
          </p:nvPr>
        </p:nvSpPr>
        <p:spPr>
          <a:xfrm>
            <a:off x="1130475" y="4284936"/>
            <a:ext cx="10548896" cy="1238794"/>
          </a:xfrm>
          <a:prstGeom prst="rect">
            <a:avLst/>
          </a:prstGeom>
        </p:spPr>
        <p:txBody>
          <a:bodyPr anchor="t" anchorCtr="0">
            <a:noAutofit/>
          </a:bodyPr>
          <a:lstStyle>
            <a:lvl1pPr marL="0" indent="0" algn="l">
              <a:buFontTx/>
              <a:buNone/>
              <a:defRPr sz="3850"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Authors</a:t>
            </a:r>
          </a:p>
        </p:txBody>
      </p:sp>
      <p:sp>
        <p:nvSpPr>
          <p:cNvPr id="37" name="Text Placeholder 76">
            <a:extLst>
              <a:ext uri="{FF2B5EF4-FFF2-40B4-BE49-F238E27FC236}">
                <a16:creationId xmlns:a16="http://schemas.microsoft.com/office/drawing/2014/main" id="{75D5DFBE-94E0-4F54-980F-83EFB231F19B}"/>
              </a:ext>
            </a:extLst>
          </p:cNvPr>
          <p:cNvSpPr>
            <a:spLocks noGrp="1"/>
          </p:cNvSpPr>
          <p:nvPr>
            <p:ph type="body" sz="quarter" idx="158" hasCustomPrompt="1"/>
          </p:nvPr>
        </p:nvSpPr>
        <p:spPr>
          <a:xfrm>
            <a:off x="1130475" y="5580969"/>
            <a:ext cx="10548896" cy="1238794"/>
          </a:xfrm>
          <a:prstGeom prst="rect">
            <a:avLst/>
          </a:prstGeom>
        </p:spPr>
        <p:txBody>
          <a:bodyPr anchor="t" anchorCtr="0">
            <a:noAutofit/>
          </a:bodyPr>
          <a:lstStyle>
            <a:lvl1pPr marL="0" indent="0" algn="l">
              <a:buFontTx/>
              <a:buNone/>
              <a:defRPr sz="3150"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Affiliations</a:t>
            </a:r>
          </a:p>
        </p:txBody>
      </p:sp>
      <p:sp>
        <p:nvSpPr>
          <p:cNvPr id="38" name="Text Placeholder 5">
            <a:extLst>
              <a:ext uri="{FF2B5EF4-FFF2-40B4-BE49-F238E27FC236}">
                <a16:creationId xmlns:a16="http://schemas.microsoft.com/office/drawing/2014/main" id="{5E9E6AB9-C0C4-4FCB-8D5D-C2FFB76EEBD6}"/>
              </a:ext>
            </a:extLst>
          </p:cNvPr>
          <p:cNvSpPr>
            <a:spLocks noGrp="1"/>
          </p:cNvSpPr>
          <p:nvPr>
            <p:ph type="body" sz="quarter" idx="163" hasCustomPrompt="1"/>
          </p:nvPr>
        </p:nvSpPr>
        <p:spPr>
          <a:xfrm>
            <a:off x="39527028" y="1757326"/>
            <a:ext cx="10548897" cy="723267"/>
          </a:xfrm>
          <a:prstGeom prst="rect">
            <a:avLst/>
          </a:prstGeom>
          <a:noFill/>
        </p:spPr>
        <p:txBody>
          <a:bodyPr wrap="square" lIns="91436" tIns="91436" rIns="91436" bIns="91436" anchor="ctr" anchorCtr="0">
            <a:spAutoFit/>
          </a:bodyPr>
          <a:lstStyle>
            <a:lvl1pPr marL="0" indent="0" algn="l">
              <a:buNone/>
              <a:defRPr sz="3500" b="1" u="sng" baseline="0">
                <a:solidFill>
                  <a:schemeClr val="accent6"/>
                </a:solidFill>
              </a:defRPr>
            </a:lvl1pPr>
          </a:lstStyle>
          <a:p>
            <a:pPr lvl="0"/>
            <a:r>
              <a:rPr lang="en-US"/>
              <a:t>(click to edit) RESULTS</a:t>
            </a:r>
          </a:p>
        </p:txBody>
      </p:sp>
      <p:sp>
        <p:nvSpPr>
          <p:cNvPr id="39" name="Text Placeholder 3">
            <a:extLst>
              <a:ext uri="{FF2B5EF4-FFF2-40B4-BE49-F238E27FC236}">
                <a16:creationId xmlns:a16="http://schemas.microsoft.com/office/drawing/2014/main" id="{62405363-D25D-4899-A9DC-E39B55D4CFDB}"/>
              </a:ext>
            </a:extLst>
          </p:cNvPr>
          <p:cNvSpPr>
            <a:spLocks noGrp="1"/>
          </p:cNvSpPr>
          <p:nvPr>
            <p:ph type="body" sz="quarter" idx="164" hasCustomPrompt="1"/>
          </p:nvPr>
        </p:nvSpPr>
        <p:spPr>
          <a:xfrm>
            <a:off x="39527028" y="2506095"/>
            <a:ext cx="10548897" cy="923157"/>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Add Tables and Figures in this section.</a:t>
            </a:r>
          </a:p>
        </p:txBody>
      </p:sp>
      <p:sp>
        <p:nvSpPr>
          <p:cNvPr id="40" name="Text Placeholder 76">
            <a:extLst>
              <a:ext uri="{FF2B5EF4-FFF2-40B4-BE49-F238E27FC236}">
                <a16:creationId xmlns:a16="http://schemas.microsoft.com/office/drawing/2014/main" id="{653A30BF-5405-472A-8037-8ACA297E1E96}"/>
              </a:ext>
            </a:extLst>
          </p:cNvPr>
          <p:cNvSpPr>
            <a:spLocks noGrp="1"/>
          </p:cNvSpPr>
          <p:nvPr>
            <p:ph type="body" sz="quarter" idx="156" hasCustomPrompt="1"/>
          </p:nvPr>
        </p:nvSpPr>
        <p:spPr>
          <a:xfrm>
            <a:off x="1130476" y="1757894"/>
            <a:ext cx="10548897" cy="2438719"/>
          </a:xfrm>
          <a:prstGeom prst="rect">
            <a:avLst/>
          </a:prstGeom>
        </p:spPr>
        <p:txBody>
          <a:bodyPr anchor="t" anchorCtr="0">
            <a:noAutofit/>
          </a:bodyPr>
          <a:lstStyle>
            <a:lvl1pPr marL="0" indent="0" algn="l">
              <a:buFontTx/>
              <a:buNone/>
              <a:defRPr sz="5775"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Poster Title</a:t>
            </a:r>
          </a:p>
        </p:txBody>
      </p:sp>
    </p:spTree>
  </p:cSld>
  <p:clrMapOvr>
    <a:masterClrMapping/>
  </p:clrMapOvr>
  <p:extLst>
    <p:ext uri="{DCECCB84-F9BA-43D5-87BE-67443E8EF086}">
      <p15:sldGuideLst xmlns:p15="http://schemas.microsoft.com/office/powerpoint/2012/main">
        <p15:guide id="2" pos="7392" userDrawn="1">
          <p15:clr>
            <a:srgbClr val="FBAE40"/>
          </p15:clr>
        </p15:guide>
        <p15:guide id="3" pos="24864" userDrawn="1">
          <p15:clr>
            <a:srgbClr val="FBAE40"/>
          </p15:clr>
        </p15:guide>
        <p15:guide id="4" pos="24192" userDrawn="1">
          <p15:clr>
            <a:srgbClr val="FBAE40"/>
          </p15:clr>
        </p15:guide>
        <p15:guide id="5" pos="31584" userDrawn="1">
          <p15:clr>
            <a:srgbClr val="FBAE40"/>
          </p15:clr>
        </p15:guide>
        <p15:guide id="6" pos="8064" userDrawn="1">
          <p15:clr>
            <a:srgbClr val="FBAE40"/>
          </p15:clr>
        </p15:guide>
        <p15:guide id="7" pos="672" userDrawn="1">
          <p15:clr>
            <a:srgbClr val="FBAE40"/>
          </p15:clr>
        </p15:guide>
        <p15:guide id="9" orient="horz" pos="1071" userDrawn="1">
          <p15:clr>
            <a:srgbClr val="FBAE40"/>
          </p15:clr>
        </p15:guide>
        <p15:guide id="10" orient="horz" pos="170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6x56-Template - Without guides">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40FABCC-0431-4260-8B38-1ED42B15A367}"/>
              </a:ext>
            </a:extLst>
          </p:cNvPr>
          <p:cNvSpPr>
            <a:spLocks noGrp="1"/>
          </p:cNvSpPr>
          <p:nvPr>
            <p:ph type="body" sz="quarter" idx="10" hasCustomPrompt="1"/>
          </p:nvPr>
        </p:nvSpPr>
        <p:spPr>
          <a:xfrm>
            <a:off x="1130475" y="10080262"/>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17" name="Text Placeholder 5">
            <a:extLst>
              <a:ext uri="{FF2B5EF4-FFF2-40B4-BE49-F238E27FC236}">
                <a16:creationId xmlns:a16="http://schemas.microsoft.com/office/drawing/2014/main" id="{C42BE438-534B-4D4F-BE91-74FA823A5F0C}"/>
              </a:ext>
            </a:extLst>
          </p:cNvPr>
          <p:cNvSpPr>
            <a:spLocks noGrp="1"/>
          </p:cNvSpPr>
          <p:nvPr>
            <p:ph type="body" sz="quarter" idx="11" hasCustomPrompt="1"/>
          </p:nvPr>
        </p:nvSpPr>
        <p:spPr>
          <a:xfrm>
            <a:off x="1130475" y="9291754"/>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INTRODUCTION</a:t>
            </a:r>
          </a:p>
        </p:txBody>
      </p:sp>
      <p:sp>
        <p:nvSpPr>
          <p:cNvPr id="18" name="Text Placeholder 5">
            <a:extLst>
              <a:ext uri="{FF2B5EF4-FFF2-40B4-BE49-F238E27FC236}">
                <a16:creationId xmlns:a16="http://schemas.microsoft.com/office/drawing/2014/main" id="{741BD7A8-7FA2-4C99-B1E2-68A6012FFCCD}"/>
              </a:ext>
            </a:extLst>
          </p:cNvPr>
          <p:cNvSpPr>
            <a:spLocks noGrp="1"/>
          </p:cNvSpPr>
          <p:nvPr>
            <p:ph type="body" sz="quarter" idx="20" hasCustomPrompt="1"/>
          </p:nvPr>
        </p:nvSpPr>
        <p:spPr>
          <a:xfrm>
            <a:off x="1130475" y="14643216"/>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OBJECTIVES</a:t>
            </a:r>
          </a:p>
        </p:txBody>
      </p:sp>
      <p:sp>
        <p:nvSpPr>
          <p:cNvPr id="21" name="Text Placeholder 5">
            <a:extLst>
              <a:ext uri="{FF2B5EF4-FFF2-40B4-BE49-F238E27FC236}">
                <a16:creationId xmlns:a16="http://schemas.microsoft.com/office/drawing/2014/main" id="{9FF9ECD4-5AA0-428D-8EDA-6B7B093FAAF8}"/>
              </a:ext>
            </a:extLst>
          </p:cNvPr>
          <p:cNvSpPr>
            <a:spLocks noGrp="1"/>
          </p:cNvSpPr>
          <p:nvPr>
            <p:ph type="body" sz="quarter" idx="27" hasCustomPrompt="1"/>
          </p:nvPr>
        </p:nvSpPr>
        <p:spPr>
          <a:xfrm>
            <a:off x="1130475" y="20632837"/>
            <a:ext cx="10548896" cy="700185"/>
          </a:xfrm>
          <a:prstGeom prst="rect">
            <a:avLst/>
          </a:prstGeom>
          <a:noFill/>
        </p:spPr>
        <p:txBody>
          <a:bodyPr wrap="square" lIns="91436" tIns="91436" rIns="91436" bIns="91436" anchor="ctr" anchorCtr="0">
            <a:noAutofit/>
          </a:bodyPr>
          <a:lstStyle>
            <a:lvl1pPr marL="0" indent="0" algn="l">
              <a:buNone/>
              <a:defRPr sz="3500" b="1" u="sng" baseline="0">
                <a:solidFill>
                  <a:schemeClr val="accent6"/>
                </a:solidFill>
              </a:defRPr>
            </a:lvl1pPr>
          </a:lstStyle>
          <a:p>
            <a:pPr lvl="0"/>
            <a:r>
              <a:rPr lang="en-US"/>
              <a:t>(click to edit) METHODS</a:t>
            </a:r>
          </a:p>
        </p:txBody>
      </p:sp>
      <p:sp>
        <p:nvSpPr>
          <p:cNvPr id="22" name="Text Placeholder 3">
            <a:extLst>
              <a:ext uri="{FF2B5EF4-FFF2-40B4-BE49-F238E27FC236}">
                <a16:creationId xmlns:a16="http://schemas.microsoft.com/office/drawing/2014/main" id="{45C66389-A284-4602-962E-75183D711F43}"/>
              </a:ext>
            </a:extLst>
          </p:cNvPr>
          <p:cNvSpPr>
            <a:spLocks noGrp="1"/>
          </p:cNvSpPr>
          <p:nvPr>
            <p:ph type="body" sz="quarter" idx="28" hasCustomPrompt="1"/>
          </p:nvPr>
        </p:nvSpPr>
        <p:spPr>
          <a:xfrm>
            <a:off x="1130475" y="21396725"/>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23" name="Text Placeholder 5">
            <a:extLst>
              <a:ext uri="{FF2B5EF4-FFF2-40B4-BE49-F238E27FC236}">
                <a16:creationId xmlns:a16="http://schemas.microsoft.com/office/drawing/2014/main" id="{AE91D803-D542-4567-B0D4-1736461F701B}"/>
              </a:ext>
            </a:extLst>
          </p:cNvPr>
          <p:cNvSpPr>
            <a:spLocks noGrp="1"/>
          </p:cNvSpPr>
          <p:nvPr>
            <p:ph type="body" sz="quarter" idx="29" hasCustomPrompt="1"/>
          </p:nvPr>
        </p:nvSpPr>
        <p:spPr>
          <a:xfrm>
            <a:off x="39485464" y="18446772"/>
            <a:ext cx="10548897" cy="723267"/>
          </a:xfrm>
          <a:prstGeom prst="rect">
            <a:avLst/>
          </a:prstGeom>
          <a:noFill/>
        </p:spPr>
        <p:txBody>
          <a:bodyPr wrap="square" lIns="91436" tIns="91436" rIns="91436" bIns="91436" anchor="ctr" anchorCtr="0">
            <a:spAutoFit/>
          </a:bodyPr>
          <a:lstStyle>
            <a:lvl1pPr marL="0" indent="0" algn="l">
              <a:buNone/>
              <a:defRPr sz="3500" b="1" u="sng" baseline="0">
                <a:solidFill>
                  <a:schemeClr val="accent6"/>
                </a:solidFill>
              </a:defRPr>
            </a:lvl1pPr>
          </a:lstStyle>
          <a:p>
            <a:pPr lvl="0"/>
            <a:r>
              <a:rPr lang="en-US"/>
              <a:t>(click to edit) DISCUSSION</a:t>
            </a:r>
          </a:p>
        </p:txBody>
      </p:sp>
      <p:sp>
        <p:nvSpPr>
          <p:cNvPr id="24" name="Text Placeholder 3">
            <a:extLst>
              <a:ext uri="{FF2B5EF4-FFF2-40B4-BE49-F238E27FC236}">
                <a16:creationId xmlns:a16="http://schemas.microsoft.com/office/drawing/2014/main" id="{AB3C2DAF-2915-49FE-8392-C1EB23B2C6D8}"/>
              </a:ext>
            </a:extLst>
          </p:cNvPr>
          <p:cNvSpPr>
            <a:spLocks noGrp="1"/>
          </p:cNvSpPr>
          <p:nvPr>
            <p:ph type="body" sz="quarter" idx="30" hasCustomPrompt="1"/>
          </p:nvPr>
        </p:nvSpPr>
        <p:spPr>
          <a:xfrm>
            <a:off x="39485464" y="19184601"/>
            <a:ext cx="10548897" cy="892530"/>
          </a:xfrm>
          <a:prstGeom prst="rect">
            <a:avLst/>
          </a:prstGeom>
        </p:spPr>
        <p:txBody>
          <a:bodyPr wrap="square" lIns="228589" tIns="228589" rIns="228589" bIns="228589">
            <a:sp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31" name="Text Placeholder 3">
            <a:extLst>
              <a:ext uri="{FF2B5EF4-FFF2-40B4-BE49-F238E27FC236}">
                <a16:creationId xmlns:a16="http://schemas.microsoft.com/office/drawing/2014/main" id="{832142D1-5732-4386-A257-BE495B6263F6}"/>
              </a:ext>
            </a:extLst>
          </p:cNvPr>
          <p:cNvSpPr>
            <a:spLocks noGrp="1"/>
          </p:cNvSpPr>
          <p:nvPr>
            <p:ph type="body" sz="quarter" idx="96" hasCustomPrompt="1"/>
          </p:nvPr>
        </p:nvSpPr>
        <p:spPr>
          <a:xfrm>
            <a:off x="1130475" y="15374281"/>
            <a:ext cx="10548896" cy="834824"/>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Type in or paste your text here</a:t>
            </a:r>
          </a:p>
        </p:txBody>
      </p:sp>
      <p:sp>
        <p:nvSpPr>
          <p:cNvPr id="34" name="Text Placeholder 76">
            <a:extLst>
              <a:ext uri="{FF2B5EF4-FFF2-40B4-BE49-F238E27FC236}">
                <a16:creationId xmlns:a16="http://schemas.microsoft.com/office/drawing/2014/main" id="{1667C7F9-14EA-45E8-AB26-33D1312043A4}"/>
              </a:ext>
            </a:extLst>
          </p:cNvPr>
          <p:cNvSpPr>
            <a:spLocks noGrp="1"/>
          </p:cNvSpPr>
          <p:nvPr>
            <p:ph type="body" sz="quarter" idx="154" hasCustomPrompt="1"/>
          </p:nvPr>
        </p:nvSpPr>
        <p:spPr>
          <a:xfrm>
            <a:off x="14422585" y="3242924"/>
            <a:ext cx="17415164" cy="6798015"/>
          </a:xfrm>
          <a:prstGeom prst="rect">
            <a:avLst/>
          </a:prstGeom>
        </p:spPr>
        <p:txBody>
          <a:bodyPr wrap="square" anchor="t" anchorCtr="0">
            <a:spAutoFit/>
          </a:bodyPr>
          <a:lstStyle>
            <a:lvl1pPr marL="0" indent="0" algn="l">
              <a:buFontTx/>
              <a:buNone/>
              <a:defRPr sz="14525" b="1">
                <a:solidFill>
                  <a:schemeClr val="bg1"/>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main finding and bold the important words. </a:t>
            </a:r>
          </a:p>
        </p:txBody>
      </p:sp>
      <p:sp>
        <p:nvSpPr>
          <p:cNvPr id="35" name="Picture Placeholder 2">
            <a:extLst>
              <a:ext uri="{FF2B5EF4-FFF2-40B4-BE49-F238E27FC236}">
                <a16:creationId xmlns:a16="http://schemas.microsoft.com/office/drawing/2014/main" id="{37B99B1F-64AC-43D7-AE4F-A2B472C1382A}"/>
              </a:ext>
            </a:extLst>
          </p:cNvPr>
          <p:cNvSpPr>
            <a:spLocks noGrp="1"/>
          </p:cNvSpPr>
          <p:nvPr>
            <p:ph type="pic" sz="quarter" idx="155" hasCustomPrompt="1"/>
          </p:nvPr>
        </p:nvSpPr>
        <p:spPr>
          <a:xfrm>
            <a:off x="23566585" y="19844906"/>
            <a:ext cx="8229600" cy="7200900"/>
          </a:xfrm>
          <a:prstGeom prst="rect">
            <a:avLst/>
          </a:prstGeom>
        </p:spPr>
        <p:txBody>
          <a:bodyPr anchor="ctr" anchorCtr="0"/>
          <a:lstStyle>
            <a:lvl1pPr marL="0" indent="0" algn="ctr">
              <a:buNone/>
              <a:defRPr sz="7700">
                <a:solidFill>
                  <a:schemeClr val="accent4"/>
                </a:solidFill>
              </a:defRPr>
            </a:lvl1pPr>
          </a:lstStyle>
          <a:p>
            <a:r>
              <a:rPr lang="en-US"/>
              <a:t>CLICK TO ADD</a:t>
            </a:r>
            <a:br>
              <a:rPr lang="en-US"/>
            </a:br>
            <a:r>
              <a:rPr lang="en-US"/>
              <a:t>QR CODE</a:t>
            </a:r>
          </a:p>
        </p:txBody>
      </p:sp>
      <p:sp>
        <p:nvSpPr>
          <p:cNvPr id="36" name="Text Placeholder 76">
            <a:extLst>
              <a:ext uri="{FF2B5EF4-FFF2-40B4-BE49-F238E27FC236}">
                <a16:creationId xmlns:a16="http://schemas.microsoft.com/office/drawing/2014/main" id="{CD1F7629-EBC2-489E-A098-5076C0E98C5A}"/>
              </a:ext>
            </a:extLst>
          </p:cNvPr>
          <p:cNvSpPr>
            <a:spLocks noGrp="1"/>
          </p:cNvSpPr>
          <p:nvPr>
            <p:ph type="body" sz="quarter" idx="157" hasCustomPrompt="1"/>
          </p:nvPr>
        </p:nvSpPr>
        <p:spPr>
          <a:xfrm>
            <a:off x="1130475" y="4284936"/>
            <a:ext cx="10548896" cy="1238794"/>
          </a:xfrm>
          <a:prstGeom prst="rect">
            <a:avLst/>
          </a:prstGeom>
        </p:spPr>
        <p:txBody>
          <a:bodyPr anchor="t" anchorCtr="0">
            <a:noAutofit/>
          </a:bodyPr>
          <a:lstStyle>
            <a:lvl1pPr marL="0" indent="0" algn="l">
              <a:buFontTx/>
              <a:buNone/>
              <a:defRPr sz="3850"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Authors</a:t>
            </a:r>
          </a:p>
        </p:txBody>
      </p:sp>
      <p:sp>
        <p:nvSpPr>
          <p:cNvPr id="37" name="Text Placeholder 76">
            <a:extLst>
              <a:ext uri="{FF2B5EF4-FFF2-40B4-BE49-F238E27FC236}">
                <a16:creationId xmlns:a16="http://schemas.microsoft.com/office/drawing/2014/main" id="{75D5DFBE-94E0-4F54-980F-83EFB231F19B}"/>
              </a:ext>
            </a:extLst>
          </p:cNvPr>
          <p:cNvSpPr>
            <a:spLocks noGrp="1"/>
          </p:cNvSpPr>
          <p:nvPr>
            <p:ph type="body" sz="quarter" idx="158" hasCustomPrompt="1"/>
          </p:nvPr>
        </p:nvSpPr>
        <p:spPr>
          <a:xfrm>
            <a:off x="1130475" y="5580969"/>
            <a:ext cx="10548896" cy="1238794"/>
          </a:xfrm>
          <a:prstGeom prst="rect">
            <a:avLst/>
          </a:prstGeom>
        </p:spPr>
        <p:txBody>
          <a:bodyPr anchor="t" anchorCtr="0">
            <a:noAutofit/>
          </a:bodyPr>
          <a:lstStyle>
            <a:lvl1pPr marL="0" indent="0" algn="l">
              <a:buFontTx/>
              <a:buNone/>
              <a:defRPr sz="3150"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Affiliations</a:t>
            </a:r>
          </a:p>
        </p:txBody>
      </p:sp>
      <p:sp>
        <p:nvSpPr>
          <p:cNvPr id="38" name="Text Placeholder 5">
            <a:extLst>
              <a:ext uri="{FF2B5EF4-FFF2-40B4-BE49-F238E27FC236}">
                <a16:creationId xmlns:a16="http://schemas.microsoft.com/office/drawing/2014/main" id="{5E9E6AB9-C0C4-4FCB-8D5D-C2FFB76EEBD6}"/>
              </a:ext>
            </a:extLst>
          </p:cNvPr>
          <p:cNvSpPr>
            <a:spLocks noGrp="1"/>
          </p:cNvSpPr>
          <p:nvPr>
            <p:ph type="body" sz="quarter" idx="163" hasCustomPrompt="1"/>
          </p:nvPr>
        </p:nvSpPr>
        <p:spPr>
          <a:xfrm>
            <a:off x="39527028" y="1757326"/>
            <a:ext cx="10548897" cy="723267"/>
          </a:xfrm>
          <a:prstGeom prst="rect">
            <a:avLst/>
          </a:prstGeom>
          <a:noFill/>
        </p:spPr>
        <p:txBody>
          <a:bodyPr wrap="square" lIns="91436" tIns="91436" rIns="91436" bIns="91436" anchor="ctr" anchorCtr="0">
            <a:spAutoFit/>
          </a:bodyPr>
          <a:lstStyle>
            <a:lvl1pPr marL="0" indent="0" algn="l">
              <a:buNone/>
              <a:defRPr sz="3500" b="1" u="sng" baseline="0">
                <a:solidFill>
                  <a:schemeClr val="accent6"/>
                </a:solidFill>
              </a:defRPr>
            </a:lvl1pPr>
          </a:lstStyle>
          <a:p>
            <a:pPr lvl="0"/>
            <a:r>
              <a:rPr lang="en-US"/>
              <a:t>(click to edit) RESULTS</a:t>
            </a:r>
          </a:p>
        </p:txBody>
      </p:sp>
      <p:sp>
        <p:nvSpPr>
          <p:cNvPr id="39" name="Text Placeholder 3">
            <a:extLst>
              <a:ext uri="{FF2B5EF4-FFF2-40B4-BE49-F238E27FC236}">
                <a16:creationId xmlns:a16="http://schemas.microsoft.com/office/drawing/2014/main" id="{62405363-D25D-4899-A9DC-E39B55D4CFDB}"/>
              </a:ext>
            </a:extLst>
          </p:cNvPr>
          <p:cNvSpPr>
            <a:spLocks noGrp="1"/>
          </p:cNvSpPr>
          <p:nvPr>
            <p:ph type="body" sz="quarter" idx="164" hasCustomPrompt="1"/>
          </p:nvPr>
        </p:nvSpPr>
        <p:spPr>
          <a:xfrm>
            <a:off x="39527028" y="2506095"/>
            <a:ext cx="10548897" cy="923157"/>
          </a:xfrm>
          <a:prstGeom prst="rect">
            <a:avLst/>
          </a:prstGeom>
        </p:spPr>
        <p:txBody>
          <a:bodyPr wrap="square" lIns="228589" tIns="228589" rIns="228589" bIns="228589">
            <a:noAutofit/>
          </a:bodyPr>
          <a:lstStyle>
            <a:lvl1pPr marL="0" indent="0">
              <a:buNone/>
              <a:defRPr sz="2800">
                <a:solidFill>
                  <a:schemeClr val="tx2"/>
                </a:solidFill>
                <a:latin typeface="Calibri" panose="020F0502020204030204" pitchFamily="34" charset="0"/>
                <a:cs typeface="Calibri" panose="020F0502020204030204" pitchFamily="34" charset="0"/>
              </a:defRPr>
            </a:lvl1pPr>
            <a:lvl2pPr marL="1300097" indent="-500037">
              <a:defRPr sz="2188">
                <a:latin typeface="Trebuchet MS" pitchFamily="34" charset="0"/>
              </a:defRPr>
            </a:lvl2pPr>
            <a:lvl3pPr marL="1800135" indent="-500037">
              <a:defRPr sz="2188">
                <a:latin typeface="Trebuchet MS" pitchFamily="34" charset="0"/>
              </a:defRPr>
            </a:lvl3pPr>
            <a:lvl4pPr marL="2350177" indent="-550042">
              <a:defRPr sz="2188">
                <a:latin typeface="Trebuchet MS" pitchFamily="34" charset="0"/>
              </a:defRPr>
            </a:lvl4pPr>
            <a:lvl5pPr marL="2750206" indent="-400030">
              <a:defRPr sz="2188">
                <a:latin typeface="Trebuchet MS" pitchFamily="34" charset="0"/>
              </a:defRPr>
            </a:lvl5pPr>
          </a:lstStyle>
          <a:p>
            <a:pPr lvl="0"/>
            <a:r>
              <a:rPr lang="en-US"/>
              <a:t>Add Tables and Figures in this section.</a:t>
            </a:r>
          </a:p>
        </p:txBody>
      </p:sp>
      <p:sp>
        <p:nvSpPr>
          <p:cNvPr id="40" name="Text Placeholder 76">
            <a:extLst>
              <a:ext uri="{FF2B5EF4-FFF2-40B4-BE49-F238E27FC236}">
                <a16:creationId xmlns:a16="http://schemas.microsoft.com/office/drawing/2014/main" id="{653A30BF-5405-472A-8037-8ACA297E1E96}"/>
              </a:ext>
            </a:extLst>
          </p:cNvPr>
          <p:cNvSpPr>
            <a:spLocks noGrp="1"/>
          </p:cNvSpPr>
          <p:nvPr>
            <p:ph type="body" sz="quarter" idx="156" hasCustomPrompt="1"/>
          </p:nvPr>
        </p:nvSpPr>
        <p:spPr>
          <a:xfrm>
            <a:off x="1130476" y="1757894"/>
            <a:ext cx="10548897" cy="2438719"/>
          </a:xfrm>
          <a:prstGeom prst="rect">
            <a:avLst/>
          </a:prstGeom>
        </p:spPr>
        <p:txBody>
          <a:bodyPr anchor="t" anchorCtr="0">
            <a:noAutofit/>
          </a:bodyPr>
          <a:lstStyle>
            <a:lvl1pPr marL="0" indent="0" algn="l">
              <a:buFontTx/>
              <a:buNone/>
              <a:defRPr sz="5775" b="1">
                <a:solidFill>
                  <a:schemeClr val="tx2"/>
                </a:solidFill>
                <a:latin typeface="+mj-lt"/>
              </a:defRPr>
            </a:lvl1pPr>
            <a:lvl2pPr>
              <a:buFontTx/>
              <a:buNone/>
              <a:defRPr sz="6300"/>
            </a:lvl2pPr>
            <a:lvl3pPr>
              <a:buFontTx/>
              <a:buNone/>
              <a:defRPr sz="6300"/>
            </a:lvl3pPr>
            <a:lvl4pPr>
              <a:buFontTx/>
              <a:buNone/>
              <a:defRPr sz="6300"/>
            </a:lvl4pPr>
            <a:lvl5pPr>
              <a:buFontTx/>
              <a:buNone/>
              <a:defRPr sz="6300"/>
            </a:lvl5pPr>
          </a:lstStyle>
          <a:p>
            <a:pPr lvl="0"/>
            <a:r>
              <a:rPr lang="en-US"/>
              <a:t>Click here to add Poster Title</a:t>
            </a:r>
          </a:p>
        </p:txBody>
      </p:sp>
    </p:spTree>
    <p:extLst>
      <p:ext uri="{BB962C8B-B14F-4D97-AF65-F5344CB8AC3E}">
        <p14:creationId xmlns:p14="http://schemas.microsoft.com/office/powerpoint/2010/main" val="2503533789"/>
      </p:ext>
    </p:extLst>
  </p:cSld>
  <p:clrMapOvr>
    <a:masterClrMapping/>
  </p:clrMapOvr>
  <p:extLst>
    <p:ext uri="{DCECCB84-F9BA-43D5-87BE-67443E8EF086}">
      <p15:sldGuideLst xmlns:p15="http://schemas.microsoft.com/office/powerpoint/2012/main">
        <p15:guide id="2" pos="7392" userDrawn="1">
          <p15:clr>
            <a:srgbClr val="FBAE40"/>
          </p15:clr>
        </p15:guide>
        <p15:guide id="3" pos="24864" userDrawn="1">
          <p15:clr>
            <a:srgbClr val="FBAE40"/>
          </p15:clr>
        </p15:guide>
        <p15:guide id="4" pos="24192" userDrawn="1">
          <p15:clr>
            <a:srgbClr val="FBAE40"/>
          </p15:clr>
        </p15:guide>
        <p15:guide id="5" pos="31584" userDrawn="1">
          <p15:clr>
            <a:srgbClr val="FBAE40"/>
          </p15:clr>
        </p15:guide>
        <p15:guide id="6" pos="8064" userDrawn="1">
          <p15:clr>
            <a:srgbClr val="FBAE40"/>
          </p15:clr>
        </p15:guide>
        <p15:guide id="7" pos="672" userDrawn="1">
          <p15:clr>
            <a:srgbClr val="FBAE40"/>
          </p15:clr>
        </p15:guide>
        <p15:guide id="9" orient="horz" pos="1071" userDrawn="1">
          <p15:clr>
            <a:srgbClr val="FBAE40"/>
          </p15:clr>
        </p15:guide>
        <p15:guide id="10" orient="horz" pos="1705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3784"/>
            <a:ext cx="51206400" cy="28851782"/>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10" name="Text Box 14"/>
          <p:cNvSpPr txBox="1">
            <a:spLocks noChangeArrowheads="1"/>
          </p:cNvSpPr>
          <p:nvPr/>
        </p:nvSpPr>
        <p:spPr bwMode="auto">
          <a:xfrm>
            <a:off x="1828523" y="28342047"/>
            <a:ext cx="2933700" cy="348486"/>
          </a:xfrm>
          <a:prstGeom prst="rect">
            <a:avLst/>
          </a:prstGeom>
          <a:noFill/>
          <a:ln w="9525">
            <a:noFill/>
            <a:miter lim="800000"/>
            <a:headEnd/>
            <a:tailEnd/>
          </a:ln>
          <a:effectLst/>
        </p:spPr>
        <p:txBody>
          <a:bodyPr lIns="93165" tIns="46574" rIns="93165" bIns="46574">
            <a:spAutoFit/>
          </a:bodyPr>
          <a:lstStyle/>
          <a:p>
            <a:pPr eaLnBrk="0" hangingPunct="0">
              <a:lnSpc>
                <a:spcPct val="65000"/>
              </a:lnSpc>
              <a:spcBef>
                <a:spcPct val="50000"/>
              </a:spcBef>
              <a:defRPr/>
            </a:pPr>
            <a:r>
              <a:rPr lang="en-US" sz="51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23" b="1">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27914581"/>
            <a:ext cx="51206400" cy="9000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3783"/>
            <a:ext cx="51206400" cy="9000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2801600" y="-3784"/>
            <a:ext cx="25603200" cy="288036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70"/>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817455" y="28019323"/>
            <a:ext cx="9673396" cy="663678"/>
          </a:xfrm>
          <a:prstGeom prst="rect">
            <a:avLst/>
          </a:prstGeom>
          <a:noFill/>
          <a:ln w="9525">
            <a:noFill/>
            <a:miter lim="800000"/>
            <a:headEnd/>
            <a:tailEnd/>
          </a:ln>
          <a:effectLst/>
        </p:spPr>
        <p:txBody>
          <a:bodyPr wrap="square" lIns="265003" tIns="132478" rIns="265003" bIns="132478">
            <a:spAutoFit/>
          </a:bodyPr>
          <a:lstStyle/>
          <a:p>
            <a:pPr eaLnBrk="0" hangingPunct="0">
              <a:lnSpc>
                <a:spcPts val="788"/>
              </a:lnSpc>
              <a:spcBef>
                <a:spcPct val="50000"/>
              </a:spcBef>
              <a:defRPr/>
            </a:pPr>
            <a:r>
              <a:rPr lang="en-US" sz="1072" b="1">
                <a:solidFill>
                  <a:schemeClr val="bg1">
                    <a:lumMod val="50000"/>
                  </a:schemeClr>
                </a:solidFill>
                <a:latin typeface="Arial" charset="0"/>
              </a:rPr>
              <a:t>RESEARCH POSTER PRESENTATION TEMPLATE © 2019</a:t>
            </a:r>
          </a:p>
          <a:p>
            <a:pPr eaLnBrk="0" hangingPunct="0">
              <a:lnSpc>
                <a:spcPts val="788"/>
              </a:lnSpc>
              <a:spcBef>
                <a:spcPct val="50000"/>
              </a:spcBef>
              <a:defRPr/>
            </a:pPr>
            <a:r>
              <a:rPr lang="en-US" sz="2041" b="1">
                <a:solidFill>
                  <a:schemeClr val="bg1">
                    <a:lumMod val="50000"/>
                  </a:schemeClr>
                </a:solidFill>
                <a:latin typeface="Arial" charset="0"/>
              </a:rPr>
              <a:t>www.PosterPresentations.com</a:t>
            </a:r>
          </a:p>
        </p:txBody>
      </p:sp>
      <p:graphicFrame>
        <p:nvGraphicFramePr>
          <p:cNvPr id="60" name="Table 59">
            <a:extLst>
              <a:ext uri="{FF2B5EF4-FFF2-40B4-BE49-F238E27FC236}">
                <a16:creationId xmlns:a16="http://schemas.microsoft.com/office/drawing/2014/main" id="{B08B1C58-1C25-7E4C-B53E-1E83BEDDA706}"/>
              </a:ext>
            </a:extLst>
          </p:cNvPr>
          <p:cNvGraphicFramePr>
            <a:graphicFrameLocks noGrp="1"/>
          </p:cNvGraphicFramePr>
          <p:nvPr userDrawn="1">
            <p:extLst>
              <p:ext uri="{D42A27DB-BD31-4B8C-83A1-F6EECF244321}">
                <p14:modId xmlns:p14="http://schemas.microsoft.com/office/powerpoint/2010/main" val="1774647723"/>
              </p:ext>
            </p:extLst>
          </p:nvPr>
        </p:nvGraphicFramePr>
        <p:xfrm>
          <a:off x="-10611120" y="12336"/>
          <a:ext cx="9776869" cy="2859431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16297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5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20015" marB="40005">
                    <a:solidFill>
                      <a:srgbClr val="FFC000"/>
                    </a:solidFill>
                  </a:tcPr>
                </a:tc>
                <a:tc hMerge="1">
                  <a:txBody>
                    <a:bodyPr/>
                    <a:lstStyle/>
                    <a:p>
                      <a:endParaRPr lang="en-US"/>
                    </a:p>
                  </a:txBody>
                  <a:tcPr/>
                </a:tc>
                <a:extLst>
                  <a:ext uri="{0D108BD9-81ED-4DB2-BD59-A6C34878D82A}">
                    <a16:rowId xmlns:a16="http://schemas.microsoft.com/office/drawing/2014/main" val="10000"/>
                  </a:ext>
                </a:extLst>
              </a:tr>
              <a:tr h="3680796">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36"x56"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20015" marB="40005">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000865">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template for a </a:t>
                      </a:r>
                    </a:p>
                    <a:p>
                      <a:pPr algn="ctr"/>
                      <a:r>
                        <a:rPr lang="en-US" sz="1800">
                          <a:solidFill>
                            <a:schemeClr val="bg1"/>
                          </a:solidFill>
                          <a:latin typeface="Arial" panose="020B0604020202020204" pitchFamily="34" charset="0"/>
                          <a:cs typeface="Arial" panose="020B0604020202020204" pitchFamily="34" charset="0"/>
                        </a:rPr>
                        <a:t>presentation poster</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36 inches tall</a:t>
                      </a:r>
                      <a:br>
                        <a:rPr lang="en-US" sz="3200" b="1">
                          <a:solidFill>
                            <a:srgbClr val="FFC000"/>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by</a:t>
                      </a:r>
                      <a:br>
                        <a:rPr lang="en-US" sz="3200" b="1">
                          <a:solidFill>
                            <a:srgbClr val="FFC000"/>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56 inches wide</a:t>
                      </a:r>
                      <a:br>
                        <a:rPr lang="en-US" sz="1800">
                          <a:solidFill>
                            <a:schemeClr val="bg1"/>
                          </a:solidFill>
                          <a:latin typeface="Arial" panose="020B0604020202020204" pitchFamily="34" charset="0"/>
                          <a:cs typeface="Arial" panose="020B0604020202020204" pitchFamily="34" charset="0"/>
                        </a:rPr>
                      </a:br>
                      <a:endParaRPr lang="en-US" sz="1800">
                        <a:solidFill>
                          <a:srgbClr val="1F3A4E"/>
                        </a:solidFill>
                      </a:endParaRPr>
                    </a:p>
                  </a:txBody>
                  <a:tcPr marT="40005" marB="40005">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1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30 tall x 40 wide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42 tall x 56 wide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48 tall x 64 wide</a:t>
                      </a:r>
                    </a:p>
                  </a:txBody>
                  <a:tcPr marL="182880" marT="120015" marB="40005">
                    <a:solidFill>
                      <a:srgbClr val="010101"/>
                    </a:solidFill>
                  </a:tcPr>
                </a:tc>
                <a:extLst>
                  <a:ext uri="{0D108BD9-81ED-4DB2-BD59-A6C34878D82A}">
                    <a16:rowId xmlns:a16="http://schemas.microsoft.com/office/drawing/2014/main" val="10008"/>
                  </a:ext>
                </a:extLst>
              </a:tr>
              <a:tr h="3752606">
                <a:tc>
                  <a:txBody>
                    <a:bodyPr/>
                    <a:lstStyle/>
                    <a:p>
                      <a:endParaRPr lang="en-US" sz="1800">
                        <a:solidFill>
                          <a:srgbClr val="1F3A4E"/>
                        </a:solidFill>
                      </a:endParaRPr>
                    </a:p>
                  </a:txBody>
                  <a:tcPr marT="40005" marB="40005">
                    <a:blipFill rotWithShape="1">
                      <a:blip r:embed="rId3"/>
                      <a:stretch>
                        <a:fillRect/>
                      </a:stretch>
                    </a:blipFill>
                  </a:tcPr>
                </a:tc>
                <a:tc>
                  <a:txBody>
                    <a:bodyPr/>
                    <a:lstStyle/>
                    <a:p>
                      <a:pPr algn="l"/>
                      <a:r>
                        <a:rPr lang="en-US" sz="2100" b="1" baseline="0">
                          <a:solidFill>
                            <a:srgbClr val="FFC000"/>
                          </a:solidFill>
                          <a:latin typeface="Arial" panose="020B0604020202020204" pitchFamily="34" charset="0"/>
                          <a:cs typeface="Arial" panose="020B0604020202020204" pitchFamily="34" charset="0"/>
                        </a:rPr>
                        <a:t>How to </a:t>
                      </a:r>
                      <a:r>
                        <a:rPr lang="en-US" sz="3500" b="1" baseline="0">
                          <a:solidFill>
                            <a:srgbClr val="FFC000"/>
                          </a:solidFill>
                          <a:latin typeface="Arial" panose="020B0604020202020204" pitchFamily="34" charset="0"/>
                          <a:cs typeface="Arial" panose="020B0604020202020204" pitchFamily="34" charset="0"/>
                        </a:rPr>
                        <a:t>Zoom in </a:t>
                      </a:r>
                      <a:r>
                        <a:rPr lang="en-US" sz="21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1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20015" marB="40005">
                    <a:solidFill>
                      <a:srgbClr val="010101"/>
                    </a:solidFill>
                  </a:tcPr>
                </a:tc>
                <a:extLst>
                  <a:ext uri="{0D108BD9-81ED-4DB2-BD59-A6C34878D82A}">
                    <a16:rowId xmlns:a16="http://schemas.microsoft.com/office/drawing/2014/main" val="10001"/>
                  </a:ext>
                </a:extLst>
              </a:tr>
              <a:tr h="1575460">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1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T="40005" marB="40005">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346297">
                <a:tc>
                  <a:txBody>
                    <a:bodyPr/>
                    <a:lstStyle/>
                    <a:p>
                      <a:endParaRPr lang="en-US" sz="1800">
                        <a:solidFill>
                          <a:srgbClr val="1F3A4E"/>
                        </a:solidFill>
                      </a:endParaRPr>
                    </a:p>
                  </a:txBody>
                  <a:tcPr marT="40005" marB="40005">
                    <a:blipFill rotWithShape="1">
                      <a:blip r:embed="rId4"/>
                      <a:stretch>
                        <a:fillRect/>
                      </a:stretch>
                    </a:blipFill>
                  </a:tcPr>
                </a:tc>
                <a:tc>
                  <a:txBody>
                    <a:bodyPr/>
                    <a:lstStyle/>
                    <a:p>
                      <a:pPr marL="0" lvl="1" indent="0" algn="l" defTabSz="114300"/>
                      <a:r>
                        <a:rPr lang="en-US" sz="21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20015" marB="40005">
                    <a:solidFill>
                      <a:srgbClr val="010101"/>
                    </a:solidFill>
                  </a:tcPr>
                </a:tc>
                <a:extLst>
                  <a:ext uri="{0D108BD9-81ED-4DB2-BD59-A6C34878D82A}">
                    <a16:rowId xmlns:a16="http://schemas.microsoft.com/office/drawing/2014/main" val="10003"/>
                  </a:ext>
                </a:extLst>
              </a:tr>
              <a:tr h="3079243">
                <a:tc gridSpan="2">
                  <a:txBody>
                    <a:bodyPr/>
                    <a:lstStyle/>
                    <a:p>
                      <a:r>
                        <a:rPr lang="en-US" sz="21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marT="40005" marB="40005">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0804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1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20015" marB="40005">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00652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20015" marB="40005">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112024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1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20015" marB="40005">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78886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20015" marB="40005">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64" name="Table 63">
            <a:extLst>
              <a:ext uri="{FF2B5EF4-FFF2-40B4-BE49-F238E27FC236}">
                <a16:creationId xmlns:a16="http://schemas.microsoft.com/office/drawing/2014/main" id="{FCA56B30-5398-6544-9E7C-BCF50C3CA6A3}"/>
              </a:ext>
            </a:extLst>
          </p:cNvPr>
          <p:cNvGraphicFramePr>
            <a:graphicFrameLocks noGrp="1"/>
          </p:cNvGraphicFramePr>
          <p:nvPr userDrawn="1">
            <p:extLst>
              <p:ext uri="{D42A27DB-BD31-4B8C-83A1-F6EECF244321}">
                <p14:modId xmlns:p14="http://schemas.microsoft.com/office/powerpoint/2010/main" val="3231513737"/>
              </p:ext>
            </p:extLst>
          </p:nvPr>
        </p:nvGraphicFramePr>
        <p:xfrm>
          <a:off x="52040651" y="-48237"/>
          <a:ext cx="9430188" cy="28940687"/>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53687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500" b="0" spc="600">
                          <a:solidFill>
                            <a:srgbClr val="1F3A4E"/>
                          </a:solidFill>
                          <a:latin typeface="Arial Black" panose="020B0A04020102020204" pitchFamily="34" charset="0"/>
                        </a:rPr>
                        <a:t>QUICK START GUIDE</a:t>
                      </a:r>
                      <a:br>
                        <a:rPr lang="en-US" sz="3500" b="0" spc="600">
                          <a:solidFill>
                            <a:srgbClr val="1F3A4E"/>
                          </a:solidFill>
                          <a:latin typeface="Arial Black" panose="020B0A04020102020204" pitchFamily="34" charset="0"/>
                        </a:rPr>
                      </a:br>
                      <a:r>
                        <a:rPr lang="en-US" sz="2800" b="1" spc="0">
                          <a:solidFill>
                            <a:srgbClr val="FF0000"/>
                          </a:solidFill>
                          <a:latin typeface="Trebuchet MS" pitchFamily="34" charset="0"/>
                        </a:rPr>
                        <a:t>(THIS SIDEBAR WILL NOT PRINT)</a:t>
                      </a:r>
                      <a:endParaRPr lang="en-US" sz="3500" b="1" spc="600">
                        <a:solidFill>
                          <a:schemeClr val="bg1"/>
                        </a:solidFill>
                        <a:latin typeface="Trebuchet MS" pitchFamily="34" charset="0"/>
                      </a:endParaRPr>
                    </a:p>
                  </a:txBody>
                  <a:tcPr marL="182880" marT="120015" marB="40005">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867713">
                <a:tc gridSpan="3">
                  <a:txBody>
                    <a:bodyPr/>
                    <a:lstStyle/>
                    <a:p>
                      <a:pPr algn="l"/>
                      <a:r>
                        <a:rPr lang="en-US" sz="25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1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10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100">
                        <a:solidFill>
                          <a:srgbClr val="FFC000"/>
                        </a:solidFill>
                      </a:endParaRPr>
                    </a:p>
                    <a:p>
                      <a:pPr marL="0" indent="0" algn="l" defTabSz="114300"/>
                      <a:endParaRPr lang="en-US" sz="2100" b="0" baseline="0">
                        <a:solidFill>
                          <a:srgbClr val="D9D9D9"/>
                        </a:solidFill>
                        <a:latin typeface="Arial" panose="020B0604020202020204" pitchFamily="34" charset="0"/>
                        <a:cs typeface="Arial" panose="020B0604020202020204" pitchFamily="34" charset="0"/>
                      </a:endParaRPr>
                    </a:p>
                    <a:p>
                      <a:pPr marL="0" indent="0" algn="l" defTabSz="114300"/>
                      <a:r>
                        <a:rPr lang="en-US" sz="21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100" b="0" baseline="0">
                        <a:solidFill>
                          <a:srgbClr val="D9D9D9"/>
                        </a:solidFill>
                        <a:latin typeface="Arial" panose="020B0604020202020204" pitchFamily="34" charset="0"/>
                        <a:cs typeface="Arial" panose="020B0604020202020204" pitchFamily="34" charset="0"/>
                      </a:endParaRPr>
                    </a:p>
                    <a:p>
                      <a:pPr marL="0" indent="0" algn="l" defTabSz="114300"/>
                      <a:r>
                        <a:rPr lang="en-US" sz="21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20015" marB="40005">
                    <a:solidFill>
                      <a:schemeClr val="tx1"/>
                    </a:solidFill>
                  </a:tcPr>
                </a:tc>
                <a:tc hMerge="1">
                  <a:txBody>
                    <a:bodyPr/>
                    <a:lstStyle/>
                    <a:p>
                      <a:endParaRPr lang="en-US" sz="240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209254">
                <a:tc gridSpan="3">
                  <a:txBody>
                    <a:bodyPr/>
                    <a:lstStyle/>
                    <a:p>
                      <a:r>
                        <a:rPr lang="en-US" sz="2500" b="1">
                          <a:solidFill>
                            <a:srgbClr val="FFC000"/>
                          </a:solidFill>
                          <a:latin typeface="Arial" panose="020B0604020202020204" pitchFamily="34" charset="0"/>
                          <a:cs typeface="Arial" panose="020B0604020202020204" pitchFamily="34" charset="0"/>
                        </a:rPr>
                        <a:t>How to change the column layout configuration</a:t>
                      </a:r>
                    </a:p>
                    <a:p>
                      <a:r>
                        <a:rPr lang="en-US" sz="21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100">
                          <a:solidFill>
                            <a:srgbClr val="D9D9D9"/>
                          </a:solidFill>
                          <a:latin typeface="Arial" panose="020B0604020202020204" pitchFamily="34" charset="0"/>
                          <a:cs typeface="Arial" panose="020B0604020202020204" pitchFamily="34" charset="0"/>
                        </a:rPr>
                        <a:t>You can see a tutorial here: </a:t>
                      </a:r>
                      <a:r>
                        <a:rPr lang="en-US" sz="2100" u="sng">
                          <a:solidFill>
                            <a:srgbClr val="FFC000"/>
                          </a:solidFill>
                          <a:latin typeface="Arial" panose="020B0604020202020204" pitchFamily="34" charset="0"/>
                          <a:cs typeface="Arial" panose="020B0604020202020204" pitchFamily="34" charset="0"/>
                        </a:rPr>
                        <a:t>https://</a:t>
                      </a:r>
                      <a:r>
                        <a:rPr lang="en-US" sz="2100" u="sng" err="1">
                          <a:solidFill>
                            <a:srgbClr val="FFC000"/>
                          </a:solidFill>
                          <a:latin typeface="Arial" panose="020B0604020202020204" pitchFamily="34" charset="0"/>
                          <a:cs typeface="Arial" panose="020B0604020202020204" pitchFamily="34" charset="0"/>
                        </a:rPr>
                        <a:t>www.posterpresentations.com</a:t>
                      </a:r>
                      <a:r>
                        <a:rPr lang="en-US" sz="2100" u="sng">
                          <a:solidFill>
                            <a:srgbClr val="FFC000"/>
                          </a:solidFill>
                          <a:latin typeface="Arial" panose="020B0604020202020204" pitchFamily="34" charset="0"/>
                          <a:cs typeface="Arial" panose="020B0604020202020204" pitchFamily="34" charset="0"/>
                        </a:rPr>
                        <a:t>/how-to-change-the-column-</a:t>
                      </a:r>
                      <a:r>
                        <a:rPr lang="en-US" sz="2100" u="sng" err="1">
                          <a:solidFill>
                            <a:srgbClr val="FFC000"/>
                          </a:solidFill>
                          <a:latin typeface="Arial" panose="020B0604020202020204" pitchFamily="34" charset="0"/>
                          <a:cs typeface="Arial" panose="020B0604020202020204" pitchFamily="34" charset="0"/>
                        </a:rPr>
                        <a:t>configuration.html</a:t>
                      </a:r>
                      <a:endParaRPr lang="en-US" sz="8800" u="sng">
                        <a:solidFill>
                          <a:srgbClr val="FFC000"/>
                        </a:solidFill>
                      </a:endParaRPr>
                    </a:p>
                  </a:txBody>
                  <a:tcPr marL="182880" marT="120015" marB="40005">
                    <a:solidFill>
                      <a:schemeClr val="tx1"/>
                    </a:solidFill>
                  </a:tcPr>
                </a:tc>
                <a:tc hMerge="1">
                  <a:txBody>
                    <a:bodyPr/>
                    <a:lstStyle/>
                    <a:p>
                      <a:endParaRPr lang="en-US" sz="2400">
                        <a:solidFill>
                          <a:srgbClr val="1F3A4E"/>
                        </a:solidFill>
                      </a:endParaRPr>
                    </a:p>
                  </a:txBody>
                  <a:tcPr marL="182880" marT="137160">
                    <a:blipFill rotWithShape="1">
                      <a:blip r:embed="rId9"/>
                      <a:stretch>
                        <a:fillRect/>
                      </a:stretch>
                    </a:blipFill>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45299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100" noProof="0">
                        <a:solidFill>
                          <a:srgbClr val="D9D9D9"/>
                        </a:solidFill>
                        <a:latin typeface="Arial" panose="020B0604020202020204" pitchFamily="34" charset="0"/>
                        <a:cs typeface="Arial" panose="020B0604020202020204" pitchFamily="34" charset="0"/>
                      </a:endParaRPr>
                    </a:p>
                  </a:txBody>
                  <a:tcPr marL="182880" marT="120015" marB="40005">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5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100" noProof="0">
                          <a:solidFill>
                            <a:srgbClr val="D9D9D9"/>
                          </a:solidFill>
                          <a:latin typeface="Arial" panose="020B0604020202020204" pitchFamily="34" charset="0"/>
                          <a:cs typeface="Arial" panose="020B0604020202020204" pitchFamily="34" charset="0"/>
                        </a:rPr>
                        <a:t>The Quick Start</a:t>
                      </a:r>
                      <a:r>
                        <a:rPr lang="en-US" sz="2100" baseline="0" noProof="0">
                          <a:solidFill>
                            <a:srgbClr val="D9D9D9"/>
                          </a:solidFill>
                          <a:latin typeface="Arial" panose="020B0604020202020204" pitchFamily="34" charset="0"/>
                          <a:cs typeface="Arial" panose="020B0604020202020204" pitchFamily="34" charset="0"/>
                        </a:rPr>
                        <a:t> Guides</a:t>
                      </a:r>
                      <a:r>
                        <a:rPr lang="en-US" sz="2100" noProof="0">
                          <a:solidFill>
                            <a:srgbClr val="D9D9D9"/>
                          </a:solidFill>
                          <a:latin typeface="Arial" panose="020B0604020202020204" pitchFamily="34" charset="0"/>
                          <a:cs typeface="Arial" panose="020B0604020202020204" pitchFamily="34" charset="0"/>
                        </a:rPr>
                        <a:t> </a:t>
                      </a:r>
                      <a:r>
                        <a:rPr lang="en-US" sz="2100" u="sng" noProof="0">
                          <a:solidFill>
                            <a:srgbClr val="D9D9D9"/>
                          </a:solidFill>
                          <a:latin typeface="Arial" panose="020B0604020202020204" pitchFamily="34" charset="0"/>
                          <a:cs typeface="Arial" panose="020B0604020202020204" pitchFamily="34" charset="0"/>
                        </a:rPr>
                        <a:t>are outside the template’s printable area</a:t>
                      </a:r>
                      <a:r>
                        <a:rPr lang="en-US" sz="2100" noProof="0">
                          <a:solidFill>
                            <a:srgbClr val="D9D9D9"/>
                          </a:solidFill>
                          <a:latin typeface="Arial" panose="020B0604020202020204" pitchFamily="34" charset="0"/>
                          <a:cs typeface="Arial" panose="020B0604020202020204" pitchFamily="34" charset="0"/>
                        </a:rPr>
                        <a:t> and they will not be on the printed poster</a:t>
                      </a:r>
                      <a:r>
                        <a:rPr lang="en-US" sz="21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1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1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1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100" baseline="0" noProof="0">
                          <a:solidFill>
                            <a:srgbClr val="D9D9D9"/>
                          </a:solidFill>
                          <a:latin typeface="Arial" panose="020B0604020202020204" pitchFamily="34" charset="0"/>
                          <a:cs typeface="Arial" panose="020B0604020202020204" pitchFamily="34" charset="0"/>
                        </a:rPr>
                        <a:t>To hide the guides click on the </a:t>
                      </a:r>
                      <a:r>
                        <a:rPr lang="en-US" sz="2100" b="1" baseline="0" noProof="0">
                          <a:solidFill>
                            <a:srgbClr val="D9D9D9"/>
                          </a:solidFill>
                          <a:latin typeface="Arial" panose="020B0604020202020204" pitchFamily="34" charset="0"/>
                          <a:cs typeface="Arial" panose="020B0604020202020204" pitchFamily="34" charset="0"/>
                        </a:rPr>
                        <a:t>Home</a:t>
                      </a:r>
                      <a:r>
                        <a:rPr lang="en-US" sz="21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100" b="1" baseline="0" noProof="0">
                          <a:solidFill>
                            <a:srgbClr val="D9D9D9"/>
                          </a:solidFill>
                          <a:latin typeface="Arial" panose="020B0604020202020204" pitchFamily="34" charset="0"/>
                          <a:cs typeface="Arial" panose="020B0604020202020204" pitchFamily="34" charset="0"/>
                        </a:rPr>
                        <a:t>Layout</a:t>
                      </a:r>
                      <a:r>
                        <a:rPr lang="en-US" sz="21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100" b="1" baseline="0" noProof="0">
                          <a:solidFill>
                            <a:srgbClr val="D9D9D9"/>
                          </a:solidFill>
                          <a:latin typeface="Arial" panose="020B0604020202020204" pitchFamily="34" charset="0"/>
                          <a:cs typeface="Arial" panose="020B0604020202020204" pitchFamily="34" charset="0"/>
                        </a:rPr>
                        <a:t>Without Guides </a:t>
                      </a:r>
                      <a:r>
                        <a:rPr lang="en-US" sz="2100" b="0" baseline="0" noProof="0">
                          <a:solidFill>
                            <a:srgbClr val="D9D9D9"/>
                          </a:solidFill>
                          <a:latin typeface="Arial" panose="020B0604020202020204" pitchFamily="34" charset="0"/>
                          <a:cs typeface="Arial" panose="020B0604020202020204" pitchFamily="34" charset="0"/>
                        </a:rPr>
                        <a:t>layout</a:t>
                      </a:r>
                      <a:r>
                        <a:rPr lang="en-US" sz="2100" baseline="0" noProof="0">
                          <a:solidFill>
                            <a:srgbClr val="D9D9D9"/>
                          </a:solidFill>
                          <a:latin typeface="Arial" panose="020B0604020202020204" pitchFamily="34" charset="0"/>
                          <a:cs typeface="Arial" panose="020B0604020202020204" pitchFamily="34" charset="0"/>
                        </a:rPr>
                        <a:t>.</a:t>
                      </a:r>
                      <a:endParaRPr lang="en-US" sz="210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100" noProof="0">
                        <a:solidFill>
                          <a:srgbClr val="D9D9D9"/>
                        </a:solidFill>
                        <a:latin typeface="Arial" panose="020B0604020202020204" pitchFamily="34" charset="0"/>
                        <a:cs typeface="Arial" panose="020B0604020202020204" pitchFamily="34" charset="0"/>
                      </a:endParaRPr>
                    </a:p>
                  </a:txBody>
                  <a:tcPr marL="182880" marT="120015" marB="40005">
                    <a:solidFill>
                      <a:srgbClr val="010101"/>
                    </a:solidFill>
                  </a:tcPr>
                </a:tc>
                <a:extLst>
                  <a:ext uri="{0D108BD9-81ED-4DB2-BD59-A6C34878D82A}">
                    <a16:rowId xmlns:a16="http://schemas.microsoft.com/office/drawing/2014/main" val="10005"/>
                  </a:ext>
                </a:extLst>
              </a:tr>
              <a:tr h="252728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100" noProof="0">
                        <a:solidFill>
                          <a:srgbClr val="D9D9D9"/>
                        </a:solidFill>
                        <a:latin typeface="Arial" panose="020B0604020202020204" pitchFamily="34" charset="0"/>
                        <a:cs typeface="Arial" panose="020B0604020202020204" pitchFamily="34" charset="0"/>
                      </a:endParaRPr>
                    </a:p>
                  </a:txBody>
                  <a:tcPr marL="182880" marT="120015" marB="40005">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308748">
                <a:tc gridSpan="2">
                  <a:txBody>
                    <a:bodyPr/>
                    <a:lstStyle/>
                    <a:p>
                      <a:r>
                        <a:rPr lang="en-US" sz="2500" b="1">
                          <a:solidFill>
                            <a:srgbClr val="FFC000"/>
                          </a:solidFill>
                          <a:latin typeface="Arial" panose="020B0604020202020204" pitchFamily="34" charset="0"/>
                          <a:cs typeface="Arial" panose="020B0604020202020204" pitchFamily="34" charset="0"/>
                        </a:rPr>
                        <a:t>How to</a:t>
                      </a:r>
                      <a:r>
                        <a:rPr lang="en-US" sz="2500" b="1" baseline="0">
                          <a:solidFill>
                            <a:srgbClr val="FFC000"/>
                          </a:solidFill>
                          <a:latin typeface="Arial" panose="020B0604020202020204" pitchFamily="34" charset="0"/>
                          <a:cs typeface="Arial" panose="020B0604020202020204" pitchFamily="34" charset="0"/>
                        </a:rPr>
                        <a:t> preview your poster prior to printing</a:t>
                      </a:r>
                      <a:endParaRPr lang="en-US" sz="2500" b="1">
                        <a:solidFill>
                          <a:srgbClr val="FFC000"/>
                        </a:solidFill>
                        <a:latin typeface="Arial" panose="020B0604020202020204" pitchFamily="34" charset="0"/>
                        <a:cs typeface="Arial" panose="020B0604020202020204" pitchFamily="34" charset="0"/>
                      </a:endParaRPr>
                    </a:p>
                    <a:p>
                      <a:r>
                        <a:rPr lang="en-US" sz="2100">
                          <a:solidFill>
                            <a:srgbClr val="D9D9D9"/>
                          </a:solidFill>
                          <a:latin typeface="Arial" panose="020B0604020202020204" pitchFamily="34" charset="0"/>
                          <a:cs typeface="Arial" panose="020B0604020202020204" pitchFamily="34" charset="0"/>
                        </a:rPr>
                        <a:t>You can preview your poster at any time by pressing the </a:t>
                      </a:r>
                      <a:r>
                        <a:rPr lang="en-US" sz="2100">
                          <a:solidFill>
                            <a:srgbClr val="FFC000"/>
                          </a:solidFill>
                          <a:latin typeface="Arial" panose="020B0604020202020204" pitchFamily="34" charset="0"/>
                          <a:cs typeface="Arial" panose="020B0604020202020204" pitchFamily="34" charset="0"/>
                        </a:rPr>
                        <a:t>F5 key</a:t>
                      </a:r>
                      <a:r>
                        <a:rPr lang="en-US" sz="21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100">
                          <a:solidFill>
                            <a:srgbClr val="FFC000"/>
                          </a:solidFill>
                          <a:latin typeface="Arial" panose="020B0604020202020204" pitchFamily="34" charset="0"/>
                          <a:cs typeface="Arial" panose="020B0604020202020204" pitchFamily="34" charset="0"/>
                        </a:rPr>
                        <a:t>ESC key </a:t>
                      </a:r>
                      <a:r>
                        <a:rPr lang="en-US" sz="2100">
                          <a:solidFill>
                            <a:srgbClr val="D9D9D9"/>
                          </a:solidFill>
                          <a:latin typeface="Arial" panose="020B0604020202020204" pitchFamily="34" charset="0"/>
                          <a:cs typeface="Arial" panose="020B0604020202020204" pitchFamily="34" charset="0"/>
                        </a:rPr>
                        <a:t>to exit Preview.</a:t>
                      </a:r>
                    </a:p>
                  </a:txBody>
                  <a:tcPr marL="182880" marT="120015" marB="40005">
                    <a:solidFill>
                      <a:srgbClr val="010101"/>
                    </a:solidFill>
                  </a:tcPr>
                </a:tc>
                <a:tc hMerge="1">
                  <a:txBody>
                    <a:bodyPr/>
                    <a:lstStyle/>
                    <a:p>
                      <a:endParaRPr lang="en-US"/>
                    </a:p>
                  </a:txBody>
                  <a:tcPr/>
                </a:tc>
                <a:tc>
                  <a:txBody>
                    <a:bodyPr/>
                    <a:lstStyle/>
                    <a:p>
                      <a:pPr algn="ctr"/>
                      <a:r>
                        <a:rPr lang="en-US" sz="10100" b="1">
                          <a:solidFill>
                            <a:srgbClr val="D9D9D9"/>
                          </a:solidFill>
                          <a:latin typeface="Arial" panose="020B0604020202020204" pitchFamily="34" charset="0"/>
                          <a:cs typeface="Arial" panose="020B0604020202020204" pitchFamily="34" charset="0"/>
                        </a:rPr>
                        <a:t>F5</a:t>
                      </a:r>
                      <a:r>
                        <a:rPr lang="en-US" sz="2100" baseline="0">
                          <a:solidFill>
                            <a:srgbClr val="D9D9D9"/>
                          </a:solidFill>
                          <a:latin typeface="Arial" panose="020B0604020202020204" pitchFamily="34" charset="0"/>
                          <a:cs typeface="Arial" panose="020B0604020202020204" pitchFamily="34" charset="0"/>
                        </a:rPr>
                        <a:t> </a:t>
                      </a:r>
                      <a:endParaRPr lang="en-US" sz="8800"/>
                    </a:p>
                  </a:txBody>
                  <a:tcPr marL="182880" marT="120015" marB="40005" anchor="ctr">
                    <a:solidFill>
                      <a:schemeClr val="tx1">
                        <a:lumMod val="95000"/>
                        <a:lumOff val="5000"/>
                      </a:schemeClr>
                    </a:solidFill>
                  </a:tcPr>
                </a:tc>
                <a:extLst>
                  <a:ext uri="{0D108BD9-81ED-4DB2-BD59-A6C34878D82A}">
                    <a16:rowId xmlns:a16="http://schemas.microsoft.com/office/drawing/2014/main" val="10006"/>
                  </a:ext>
                </a:extLst>
              </a:tr>
              <a:tr h="496475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5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100" noProof="0">
                          <a:solidFill>
                            <a:srgbClr val="D9D9D9"/>
                          </a:solidFill>
                          <a:latin typeface="Arial"/>
                          <a:cs typeface="Arial"/>
                        </a:rPr>
                        <a:t>When you are ready to have your poster printed go online to </a:t>
                      </a:r>
                      <a:r>
                        <a:rPr lang="en-US" sz="2100" noProof="0" err="1">
                          <a:solidFill>
                            <a:srgbClr val="FFC000"/>
                          </a:solidFill>
                          <a:latin typeface="Arial"/>
                          <a:cs typeface="Arial"/>
                        </a:rPr>
                        <a:t>PosterPresentations.com</a:t>
                      </a:r>
                      <a:r>
                        <a:rPr lang="en-US" sz="2100" noProof="0">
                          <a:solidFill>
                            <a:srgbClr val="D9D9D9"/>
                          </a:solidFill>
                          <a:latin typeface="Arial"/>
                          <a:cs typeface="Arial"/>
                        </a:rPr>
                        <a:t> and click on the "</a:t>
                      </a:r>
                      <a:r>
                        <a:rPr lang="en-US" sz="2100" noProof="0">
                          <a:solidFill>
                            <a:srgbClr val="FFC000"/>
                          </a:solidFill>
                          <a:latin typeface="Arial"/>
                          <a:cs typeface="Arial"/>
                        </a:rPr>
                        <a:t>Order Your Poster</a:t>
                      </a:r>
                      <a:r>
                        <a:rPr lang="en-US" sz="21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1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100" noProof="0">
                          <a:solidFill>
                            <a:srgbClr val="D9D9D9"/>
                          </a:solidFill>
                          <a:latin typeface="Arial"/>
                          <a:cs typeface="Arial"/>
                        </a:rPr>
                      </a:br>
                      <a:r>
                        <a:rPr lang="en-US" sz="2100" noProof="0">
                          <a:solidFill>
                            <a:srgbClr val="D9D9D9"/>
                          </a:solidFill>
                          <a:latin typeface="Arial"/>
                          <a:cs typeface="Arial"/>
                        </a:rPr>
                        <a:t>Go to </a:t>
                      </a:r>
                      <a:r>
                        <a:rPr lang="en-US" sz="2100" noProof="0" err="1">
                          <a:solidFill>
                            <a:srgbClr val="FFC000"/>
                          </a:solidFill>
                          <a:latin typeface="Arial"/>
                          <a:cs typeface="Arial"/>
                        </a:rPr>
                        <a:t>PosterPresentations.com</a:t>
                      </a:r>
                      <a:r>
                        <a:rPr lang="en-US" sz="2100" noProof="0">
                          <a:solidFill>
                            <a:srgbClr val="D9D9D9"/>
                          </a:solidFill>
                          <a:latin typeface="Arial"/>
                          <a:cs typeface="Arial"/>
                        </a:rPr>
                        <a:t> for more information.</a:t>
                      </a:r>
                    </a:p>
                  </a:txBody>
                  <a:tcPr marL="182880" marT="120015" marB="40005">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185431">
                <a:tc gridSpan="3">
                  <a:txBody>
                    <a:bodyPr/>
                    <a:lstStyle/>
                    <a:p>
                      <a:endParaRPr lang="en-US" sz="2100">
                        <a:solidFill>
                          <a:srgbClr val="1F3A4E"/>
                        </a:solidFill>
                      </a:endParaRPr>
                    </a:p>
                  </a:txBody>
                  <a:tcPr marL="182880" marT="120015" marB="40005">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810679">
                <a:tc>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20015" marB="40005">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100" b="1">
                          <a:solidFill>
                            <a:srgbClr val="D0D0D0"/>
                          </a:solidFill>
                          <a:latin typeface="Arial"/>
                          <a:cs typeface="Arial"/>
                        </a:rPr>
                        <a:t>For complete tutorials</a:t>
                      </a:r>
                      <a:r>
                        <a:rPr lang="en-US" sz="21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600" b="1">
                          <a:solidFill>
                            <a:srgbClr val="FFC000"/>
                          </a:solidFill>
                          <a:latin typeface="Arial"/>
                          <a:cs typeface="Arial"/>
                        </a:rPr>
                        <a:t>https://</a:t>
                      </a:r>
                      <a:r>
                        <a:rPr lang="en-US" sz="1600" b="1" err="1">
                          <a:solidFill>
                            <a:srgbClr val="FFC000"/>
                          </a:solidFill>
                          <a:latin typeface="Arial"/>
                          <a:cs typeface="Arial"/>
                        </a:rPr>
                        <a:t>www.posterpresentations.com</a:t>
                      </a:r>
                      <a:r>
                        <a:rPr lang="en-US" sz="1600" b="1">
                          <a:solidFill>
                            <a:srgbClr val="FFC000"/>
                          </a:solidFill>
                          <a:latin typeface="Arial"/>
                          <a:cs typeface="Arial"/>
                        </a:rPr>
                        <a:t>/</a:t>
                      </a:r>
                      <a:r>
                        <a:rPr lang="en-US" sz="1600" b="1" err="1">
                          <a:solidFill>
                            <a:srgbClr val="FFC000"/>
                          </a:solidFill>
                          <a:latin typeface="Arial"/>
                          <a:cs typeface="Arial"/>
                        </a:rPr>
                        <a:t>helpdesk.html</a:t>
                      </a:r>
                      <a:endParaRPr lang="en-US" sz="1600">
                        <a:solidFill>
                          <a:schemeClr val="bg1">
                            <a:lumMod val="85000"/>
                          </a:schemeClr>
                        </a:solidFill>
                        <a:latin typeface="Arial"/>
                        <a:cs typeface="Arial"/>
                      </a:endParaRPr>
                    </a:p>
                  </a:txBody>
                  <a:tcPr marL="182880" marT="120015" marB="40005">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480464" rtl="0" eaLnBrk="1" latinLnBrk="0" hangingPunct="1">
        <a:spcBef>
          <a:spcPct val="0"/>
        </a:spcBef>
        <a:buNone/>
        <a:defRPr sz="8984" kern="1200">
          <a:solidFill>
            <a:schemeClr val="bg1"/>
          </a:solidFill>
          <a:latin typeface="Trebuchet MS" pitchFamily="34" charset="0"/>
          <a:ea typeface="+mj-ea"/>
          <a:cs typeface="+mj-cs"/>
        </a:defRPr>
      </a:lvl1pPr>
    </p:titleStyle>
    <p:bodyStyle>
      <a:lvl1pPr marL="1680174" indent="-1680174" algn="l" defTabSz="4480464" rtl="0" eaLnBrk="1" latinLnBrk="0" hangingPunct="1">
        <a:spcBef>
          <a:spcPct val="20000"/>
        </a:spcBef>
        <a:buFont typeface="Arial" pitchFamily="34" charset="0"/>
        <a:buChar char="•"/>
        <a:defRPr sz="15721" kern="1200">
          <a:solidFill>
            <a:schemeClr val="tx1"/>
          </a:solidFill>
          <a:latin typeface="+mn-lt"/>
          <a:ea typeface="+mn-ea"/>
          <a:cs typeface="+mn-cs"/>
        </a:defRPr>
      </a:lvl1pPr>
      <a:lvl2pPr marL="3640377" indent="-1400144" algn="l" defTabSz="4480464" rtl="0" eaLnBrk="1" latinLnBrk="0" hangingPunct="1">
        <a:spcBef>
          <a:spcPct val="20000"/>
        </a:spcBef>
        <a:buFont typeface="Arial" pitchFamily="34" charset="0"/>
        <a:buChar char="–"/>
        <a:defRPr sz="13781" kern="1200">
          <a:solidFill>
            <a:schemeClr val="tx1"/>
          </a:solidFill>
          <a:latin typeface="+mn-lt"/>
          <a:ea typeface="+mn-ea"/>
          <a:cs typeface="+mn-cs"/>
        </a:defRPr>
      </a:lvl2pPr>
      <a:lvl3pPr marL="5600580" indent="-1120117" algn="l" defTabSz="4480464" rtl="0" eaLnBrk="1" latinLnBrk="0" hangingPunct="1">
        <a:spcBef>
          <a:spcPct val="20000"/>
        </a:spcBef>
        <a:buFont typeface="Arial" pitchFamily="34" charset="0"/>
        <a:buChar char="•"/>
        <a:defRPr sz="11842" kern="1200">
          <a:solidFill>
            <a:schemeClr val="tx1"/>
          </a:solidFill>
          <a:latin typeface="+mn-lt"/>
          <a:ea typeface="+mn-ea"/>
          <a:cs typeface="+mn-cs"/>
        </a:defRPr>
      </a:lvl3pPr>
      <a:lvl4pPr marL="7840813"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4pPr>
      <a:lvl5pPr marL="10081044"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5pPr>
      <a:lvl6pPr marL="1232127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6pPr>
      <a:lvl7pPr marL="1456150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7pPr>
      <a:lvl8pPr marL="16801740"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8pPr>
      <a:lvl9pPr marL="19041971"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9pPr>
    </p:bodyStyle>
    <p:otherStyle>
      <a:defPPr>
        <a:defRPr lang="en-US"/>
      </a:defPPr>
      <a:lvl1pPr marL="0" algn="l" defTabSz="4480464" rtl="0" eaLnBrk="1" latinLnBrk="0" hangingPunct="1">
        <a:defRPr sz="8780" kern="1200">
          <a:solidFill>
            <a:schemeClr val="tx1"/>
          </a:solidFill>
          <a:latin typeface="+mn-lt"/>
          <a:ea typeface="+mn-ea"/>
          <a:cs typeface="+mn-cs"/>
        </a:defRPr>
      </a:lvl1pPr>
      <a:lvl2pPr marL="2240233" algn="l" defTabSz="4480464" rtl="0" eaLnBrk="1" latinLnBrk="0" hangingPunct="1">
        <a:defRPr sz="8780" kern="1200">
          <a:solidFill>
            <a:schemeClr val="tx1"/>
          </a:solidFill>
          <a:latin typeface="+mn-lt"/>
          <a:ea typeface="+mn-ea"/>
          <a:cs typeface="+mn-cs"/>
        </a:defRPr>
      </a:lvl2pPr>
      <a:lvl3pPr marL="4480464" algn="l" defTabSz="4480464" rtl="0" eaLnBrk="1" latinLnBrk="0" hangingPunct="1">
        <a:defRPr sz="8780" kern="1200">
          <a:solidFill>
            <a:schemeClr val="tx1"/>
          </a:solidFill>
          <a:latin typeface="+mn-lt"/>
          <a:ea typeface="+mn-ea"/>
          <a:cs typeface="+mn-cs"/>
        </a:defRPr>
      </a:lvl3pPr>
      <a:lvl4pPr marL="6720697" algn="l" defTabSz="4480464" rtl="0" eaLnBrk="1" latinLnBrk="0" hangingPunct="1">
        <a:defRPr sz="8780" kern="1200">
          <a:solidFill>
            <a:schemeClr val="tx1"/>
          </a:solidFill>
          <a:latin typeface="+mn-lt"/>
          <a:ea typeface="+mn-ea"/>
          <a:cs typeface="+mn-cs"/>
        </a:defRPr>
      </a:lvl4pPr>
      <a:lvl5pPr marL="8960928" algn="l" defTabSz="4480464" rtl="0" eaLnBrk="1" latinLnBrk="0" hangingPunct="1">
        <a:defRPr sz="8780" kern="1200">
          <a:solidFill>
            <a:schemeClr val="tx1"/>
          </a:solidFill>
          <a:latin typeface="+mn-lt"/>
          <a:ea typeface="+mn-ea"/>
          <a:cs typeface="+mn-cs"/>
        </a:defRPr>
      </a:lvl5pPr>
      <a:lvl6pPr marL="11201160" algn="l" defTabSz="4480464" rtl="0" eaLnBrk="1" latinLnBrk="0" hangingPunct="1">
        <a:defRPr sz="8780" kern="1200">
          <a:solidFill>
            <a:schemeClr val="tx1"/>
          </a:solidFill>
          <a:latin typeface="+mn-lt"/>
          <a:ea typeface="+mn-ea"/>
          <a:cs typeface="+mn-cs"/>
        </a:defRPr>
      </a:lvl6pPr>
      <a:lvl7pPr marL="13441393" algn="l" defTabSz="4480464" rtl="0" eaLnBrk="1" latinLnBrk="0" hangingPunct="1">
        <a:defRPr sz="8780" kern="1200">
          <a:solidFill>
            <a:schemeClr val="tx1"/>
          </a:solidFill>
          <a:latin typeface="+mn-lt"/>
          <a:ea typeface="+mn-ea"/>
          <a:cs typeface="+mn-cs"/>
        </a:defRPr>
      </a:lvl7pPr>
      <a:lvl8pPr marL="15681624" algn="l" defTabSz="4480464" rtl="0" eaLnBrk="1" latinLnBrk="0" hangingPunct="1">
        <a:defRPr sz="8780" kern="1200">
          <a:solidFill>
            <a:schemeClr val="tx1"/>
          </a:solidFill>
          <a:latin typeface="+mn-lt"/>
          <a:ea typeface="+mn-ea"/>
          <a:cs typeface="+mn-cs"/>
        </a:defRPr>
      </a:lvl8pPr>
      <a:lvl9pPr marL="17921857" algn="l" defTabSz="4480464" rtl="0" eaLnBrk="1" latinLnBrk="0" hangingPunct="1">
        <a:defRPr sz="87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3784"/>
            <a:ext cx="51206400" cy="28851782"/>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10" name="Text Box 14"/>
          <p:cNvSpPr txBox="1">
            <a:spLocks noChangeArrowheads="1"/>
          </p:cNvSpPr>
          <p:nvPr/>
        </p:nvSpPr>
        <p:spPr bwMode="auto">
          <a:xfrm>
            <a:off x="1828523" y="28342047"/>
            <a:ext cx="2933700" cy="348486"/>
          </a:xfrm>
          <a:prstGeom prst="rect">
            <a:avLst/>
          </a:prstGeom>
          <a:noFill/>
          <a:ln w="9525">
            <a:noFill/>
            <a:miter lim="800000"/>
            <a:headEnd/>
            <a:tailEnd/>
          </a:ln>
          <a:effectLst/>
        </p:spPr>
        <p:txBody>
          <a:bodyPr lIns="93165" tIns="46574" rIns="93165" bIns="46574">
            <a:spAutoFit/>
          </a:bodyPr>
          <a:lstStyle/>
          <a:p>
            <a:pPr eaLnBrk="0" hangingPunct="0">
              <a:lnSpc>
                <a:spcPct val="65000"/>
              </a:lnSpc>
              <a:spcBef>
                <a:spcPct val="50000"/>
              </a:spcBef>
              <a:defRPr/>
            </a:pPr>
            <a:r>
              <a:rPr lang="en-US" sz="510" b="1">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23" b="1">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27914581"/>
            <a:ext cx="51206400" cy="9000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3783"/>
            <a:ext cx="51206400" cy="9000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80"/>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2801600" y="-3784"/>
            <a:ext cx="25603200" cy="288036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70"/>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817455" y="28019323"/>
            <a:ext cx="9673396" cy="663678"/>
          </a:xfrm>
          <a:prstGeom prst="rect">
            <a:avLst/>
          </a:prstGeom>
          <a:noFill/>
          <a:ln w="9525">
            <a:noFill/>
            <a:miter lim="800000"/>
            <a:headEnd/>
            <a:tailEnd/>
          </a:ln>
          <a:effectLst/>
        </p:spPr>
        <p:txBody>
          <a:bodyPr wrap="square" lIns="265003" tIns="132478" rIns="265003" bIns="132478">
            <a:spAutoFit/>
          </a:bodyPr>
          <a:lstStyle/>
          <a:p>
            <a:pPr eaLnBrk="0" hangingPunct="0">
              <a:lnSpc>
                <a:spcPts val="788"/>
              </a:lnSpc>
              <a:spcBef>
                <a:spcPct val="50000"/>
              </a:spcBef>
              <a:defRPr/>
            </a:pPr>
            <a:r>
              <a:rPr lang="en-US" sz="1072" b="1">
                <a:solidFill>
                  <a:schemeClr val="bg1">
                    <a:lumMod val="50000"/>
                  </a:schemeClr>
                </a:solidFill>
                <a:latin typeface="Arial" charset="0"/>
              </a:rPr>
              <a:t>RESEARCH POSTER PRESENTATION TEMPLATE © 2019</a:t>
            </a:r>
          </a:p>
          <a:p>
            <a:pPr eaLnBrk="0" hangingPunct="0">
              <a:lnSpc>
                <a:spcPts val="788"/>
              </a:lnSpc>
              <a:spcBef>
                <a:spcPct val="50000"/>
              </a:spcBef>
              <a:defRPr/>
            </a:pPr>
            <a:r>
              <a:rPr lang="en-US" sz="2041" b="1">
                <a:solidFill>
                  <a:schemeClr val="bg1">
                    <a:lumMod val="50000"/>
                  </a:schemeClr>
                </a:solidFill>
                <a:latin typeface="Arial" charset="0"/>
              </a:rPr>
              <a:t>www.PosterPresentations.com</a:t>
            </a:r>
          </a:p>
        </p:txBody>
      </p:sp>
    </p:spTree>
    <p:extLst>
      <p:ext uri="{BB962C8B-B14F-4D97-AF65-F5344CB8AC3E}">
        <p14:creationId xmlns:p14="http://schemas.microsoft.com/office/powerpoint/2010/main" val="2139451425"/>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480464" rtl="0" eaLnBrk="1" latinLnBrk="0" hangingPunct="1">
        <a:spcBef>
          <a:spcPct val="0"/>
        </a:spcBef>
        <a:buNone/>
        <a:defRPr sz="8984" kern="1200">
          <a:solidFill>
            <a:schemeClr val="bg1"/>
          </a:solidFill>
          <a:latin typeface="Trebuchet MS" pitchFamily="34" charset="0"/>
          <a:ea typeface="+mj-ea"/>
          <a:cs typeface="+mj-cs"/>
        </a:defRPr>
      </a:lvl1pPr>
    </p:titleStyle>
    <p:bodyStyle>
      <a:lvl1pPr marL="1680174" indent="-1680174" algn="l" defTabSz="4480464" rtl="0" eaLnBrk="1" latinLnBrk="0" hangingPunct="1">
        <a:spcBef>
          <a:spcPct val="20000"/>
        </a:spcBef>
        <a:buFont typeface="Arial" pitchFamily="34" charset="0"/>
        <a:buChar char="•"/>
        <a:defRPr sz="15721" kern="1200">
          <a:solidFill>
            <a:schemeClr val="tx1"/>
          </a:solidFill>
          <a:latin typeface="+mn-lt"/>
          <a:ea typeface="+mn-ea"/>
          <a:cs typeface="+mn-cs"/>
        </a:defRPr>
      </a:lvl1pPr>
      <a:lvl2pPr marL="3640377" indent="-1400144" algn="l" defTabSz="4480464" rtl="0" eaLnBrk="1" latinLnBrk="0" hangingPunct="1">
        <a:spcBef>
          <a:spcPct val="20000"/>
        </a:spcBef>
        <a:buFont typeface="Arial" pitchFamily="34" charset="0"/>
        <a:buChar char="–"/>
        <a:defRPr sz="13781" kern="1200">
          <a:solidFill>
            <a:schemeClr val="tx1"/>
          </a:solidFill>
          <a:latin typeface="+mn-lt"/>
          <a:ea typeface="+mn-ea"/>
          <a:cs typeface="+mn-cs"/>
        </a:defRPr>
      </a:lvl2pPr>
      <a:lvl3pPr marL="5600580" indent="-1120117" algn="l" defTabSz="4480464" rtl="0" eaLnBrk="1" latinLnBrk="0" hangingPunct="1">
        <a:spcBef>
          <a:spcPct val="20000"/>
        </a:spcBef>
        <a:buFont typeface="Arial" pitchFamily="34" charset="0"/>
        <a:buChar char="•"/>
        <a:defRPr sz="11842" kern="1200">
          <a:solidFill>
            <a:schemeClr val="tx1"/>
          </a:solidFill>
          <a:latin typeface="+mn-lt"/>
          <a:ea typeface="+mn-ea"/>
          <a:cs typeface="+mn-cs"/>
        </a:defRPr>
      </a:lvl3pPr>
      <a:lvl4pPr marL="7840813"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4pPr>
      <a:lvl5pPr marL="10081044"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5pPr>
      <a:lvl6pPr marL="1232127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6pPr>
      <a:lvl7pPr marL="1456150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7pPr>
      <a:lvl8pPr marL="16801740"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8pPr>
      <a:lvl9pPr marL="19041971"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9pPr>
    </p:bodyStyle>
    <p:otherStyle>
      <a:defPPr>
        <a:defRPr lang="en-US"/>
      </a:defPPr>
      <a:lvl1pPr marL="0" algn="l" defTabSz="4480464" rtl="0" eaLnBrk="1" latinLnBrk="0" hangingPunct="1">
        <a:defRPr sz="8780" kern="1200">
          <a:solidFill>
            <a:schemeClr val="tx1"/>
          </a:solidFill>
          <a:latin typeface="+mn-lt"/>
          <a:ea typeface="+mn-ea"/>
          <a:cs typeface="+mn-cs"/>
        </a:defRPr>
      </a:lvl1pPr>
      <a:lvl2pPr marL="2240233" algn="l" defTabSz="4480464" rtl="0" eaLnBrk="1" latinLnBrk="0" hangingPunct="1">
        <a:defRPr sz="8780" kern="1200">
          <a:solidFill>
            <a:schemeClr val="tx1"/>
          </a:solidFill>
          <a:latin typeface="+mn-lt"/>
          <a:ea typeface="+mn-ea"/>
          <a:cs typeface="+mn-cs"/>
        </a:defRPr>
      </a:lvl2pPr>
      <a:lvl3pPr marL="4480464" algn="l" defTabSz="4480464" rtl="0" eaLnBrk="1" latinLnBrk="0" hangingPunct="1">
        <a:defRPr sz="8780" kern="1200">
          <a:solidFill>
            <a:schemeClr val="tx1"/>
          </a:solidFill>
          <a:latin typeface="+mn-lt"/>
          <a:ea typeface="+mn-ea"/>
          <a:cs typeface="+mn-cs"/>
        </a:defRPr>
      </a:lvl3pPr>
      <a:lvl4pPr marL="6720697" algn="l" defTabSz="4480464" rtl="0" eaLnBrk="1" latinLnBrk="0" hangingPunct="1">
        <a:defRPr sz="8780" kern="1200">
          <a:solidFill>
            <a:schemeClr val="tx1"/>
          </a:solidFill>
          <a:latin typeface="+mn-lt"/>
          <a:ea typeface="+mn-ea"/>
          <a:cs typeface="+mn-cs"/>
        </a:defRPr>
      </a:lvl4pPr>
      <a:lvl5pPr marL="8960928" algn="l" defTabSz="4480464" rtl="0" eaLnBrk="1" latinLnBrk="0" hangingPunct="1">
        <a:defRPr sz="8780" kern="1200">
          <a:solidFill>
            <a:schemeClr val="tx1"/>
          </a:solidFill>
          <a:latin typeface="+mn-lt"/>
          <a:ea typeface="+mn-ea"/>
          <a:cs typeface="+mn-cs"/>
        </a:defRPr>
      </a:lvl5pPr>
      <a:lvl6pPr marL="11201160" algn="l" defTabSz="4480464" rtl="0" eaLnBrk="1" latinLnBrk="0" hangingPunct="1">
        <a:defRPr sz="8780" kern="1200">
          <a:solidFill>
            <a:schemeClr val="tx1"/>
          </a:solidFill>
          <a:latin typeface="+mn-lt"/>
          <a:ea typeface="+mn-ea"/>
          <a:cs typeface="+mn-cs"/>
        </a:defRPr>
      </a:lvl6pPr>
      <a:lvl7pPr marL="13441393" algn="l" defTabSz="4480464" rtl="0" eaLnBrk="1" latinLnBrk="0" hangingPunct="1">
        <a:defRPr sz="8780" kern="1200">
          <a:solidFill>
            <a:schemeClr val="tx1"/>
          </a:solidFill>
          <a:latin typeface="+mn-lt"/>
          <a:ea typeface="+mn-ea"/>
          <a:cs typeface="+mn-cs"/>
        </a:defRPr>
      </a:lvl7pPr>
      <a:lvl8pPr marL="15681624" algn="l" defTabSz="4480464" rtl="0" eaLnBrk="1" latinLnBrk="0" hangingPunct="1">
        <a:defRPr sz="8780" kern="1200">
          <a:solidFill>
            <a:schemeClr val="tx1"/>
          </a:solidFill>
          <a:latin typeface="+mn-lt"/>
          <a:ea typeface="+mn-ea"/>
          <a:cs typeface="+mn-cs"/>
        </a:defRPr>
      </a:lvl8pPr>
      <a:lvl9pPr marL="17921857" algn="l" defTabSz="4480464" rtl="0" eaLnBrk="1" latinLnBrk="0" hangingPunct="1">
        <a:defRPr sz="87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2A0069F-B672-4374-9F28-469289B99B73}"/>
              </a:ext>
            </a:extLst>
          </p:cNvPr>
          <p:cNvSpPr/>
          <p:nvPr/>
        </p:nvSpPr>
        <p:spPr>
          <a:xfrm>
            <a:off x="-29229" y="27776633"/>
            <a:ext cx="51206400" cy="1027107"/>
          </a:xfrm>
          <a:prstGeom prst="rect">
            <a:avLst/>
          </a:prstGeom>
          <a:solidFill>
            <a:srgbClr val="926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2EA326-1AED-42A0-8AA8-2BF9246E2A23}"/>
              </a:ext>
            </a:extLst>
          </p:cNvPr>
          <p:cNvSpPr/>
          <p:nvPr/>
        </p:nvSpPr>
        <p:spPr>
          <a:xfrm>
            <a:off x="0" y="-77702"/>
            <a:ext cx="51206400" cy="1080250"/>
          </a:xfrm>
          <a:prstGeom prst="rect">
            <a:avLst/>
          </a:prstGeom>
          <a:solidFill>
            <a:srgbClr val="926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D38094-E1C5-46CD-BB45-4662C2461046}"/>
              </a:ext>
            </a:extLst>
          </p:cNvPr>
          <p:cNvSpPr/>
          <p:nvPr/>
        </p:nvSpPr>
        <p:spPr>
          <a:xfrm>
            <a:off x="12449656" y="1006902"/>
            <a:ext cx="25974685" cy="27796698"/>
          </a:xfrm>
          <a:prstGeom prst="rect">
            <a:avLst/>
          </a:prstGeom>
          <a:gradFill flip="none" rotWithShape="1">
            <a:gsLst>
              <a:gs pos="0">
                <a:srgbClr val="9265D9"/>
              </a:gs>
              <a:gs pos="69000">
                <a:srgbClr val="FCDD9E">
                  <a:shade val="67500"/>
                  <a:satMod val="115000"/>
                </a:srgbClr>
              </a:gs>
              <a:gs pos="100000">
                <a:srgbClr val="FCD99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p>
        </p:txBody>
      </p:sp>
      <p:sp>
        <p:nvSpPr>
          <p:cNvPr id="2" name="Text Placeholder 1">
            <a:extLst>
              <a:ext uri="{FF2B5EF4-FFF2-40B4-BE49-F238E27FC236}">
                <a16:creationId xmlns:a16="http://schemas.microsoft.com/office/drawing/2014/main" id="{B0060CAB-83D5-4ADF-B096-E21E1B03ECA7}"/>
              </a:ext>
            </a:extLst>
          </p:cNvPr>
          <p:cNvSpPr>
            <a:spLocks noGrp="1"/>
          </p:cNvSpPr>
          <p:nvPr>
            <p:ph type="body" sz="quarter" idx="10"/>
          </p:nvPr>
        </p:nvSpPr>
        <p:spPr>
          <a:xfrm>
            <a:off x="817353" y="5871442"/>
            <a:ext cx="10695871" cy="10141987"/>
          </a:xfrm>
          <a:noFill/>
        </p:spPr>
        <p:txBody>
          <a:bodyPr wrap="square" lIns="228589" tIns="228589" rIns="228589" bIns="228589" anchor="ctr">
            <a:noAutofit/>
          </a:bodyPr>
          <a:lstStyle/>
          <a:p>
            <a:r>
              <a:rPr lang="en-US" sz="6000" b="1" u="sng" dirty="0">
                <a:solidFill>
                  <a:srgbClr val="9265D9"/>
                </a:solidFill>
                <a:latin typeface="Calibri"/>
                <a:cs typeface="Calibri"/>
              </a:rPr>
              <a:t>About Women NC</a:t>
            </a:r>
          </a:p>
          <a:p>
            <a:r>
              <a:rPr lang="en-US" sz="4400" b="1" dirty="0">
                <a:solidFill>
                  <a:srgbClr val="9265D9"/>
                </a:solidFill>
                <a:latin typeface="Calibri"/>
                <a:cs typeface="Calibri"/>
              </a:rPr>
              <a:t>Who we are:</a:t>
            </a:r>
          </a:p>
          <a:p>
            <a:pPr algn="just"/>
            <a:r>
              <a:rPr lang="en-US" sz="4000" dirty="0">
                <a:solidFill>
                  <a:schemeClr val="tx1"/>
                </a:solidFill>
                <a:latin typeface="Calibri"/>
                <a:cs typeface="Calibri"/>
              </a:rPr>
              <a:t>Women NC is a non-profit organization with a mission to empower the next generation to advance gender equality in North Carolina. Our vision is to create a world free of gender discrimination.</a:t>
            </a:r>
          </a:p>
          <a:p>
            <a:pPr algn="just"/>
            <a:r>
              <a:rPr lang="en-US" sz="4400" b="1" dirty="0">
                <a:solidFill>
                  <a:srgbClr val="9265D9"/>
                </a:solidFill>
                <a:latin typeface="Calibri"/>
                <a:cs typeface="Calibri"/>
              </a:rPr>
              <a:t>What we do:</a:t>
            </a:r>
          </a:p>
          <a:p>
            <a:pPr algn="just"/>
            <a:r>
              <a:rPr lang="en-US" sz="4000" dirty="0">
                <a:solidFill>
                  <a:schemeClr val="tx1"/>
                </a:solidFill>
                <a:latin typeface="Calibri"/>
                <a:cs typeface="Calibri"/>
              </a:rPr>
              <a:t>We have two distinguished initiatives:</a:t>
            </a:r>
          </a:p>
          <a:p>
            <a:pPr marL="742950" indent="-742950">
              <a:buChar char="•"/>
            </a:pPr>
            <a:r>
              <a:rPr lang="en-US" sz="4000" b="1" dirty="0">
                <a:solidFill>
                  <a:schemeClr val="tx1"/>
                </a:solidFill>
                <a:latin typeface="Calibri"/>
                <a:cs typeface="Calibri"/>
              </a:rPr>
              <a:t>Commission on the Status of Women Leadership Training Program</a:t>
            </a:r>
          </a:p>
          <a:p>
            <a:pPr marL="742950" indent="-742950">
              <a:buChar char="•"/>
            </a:pPr>
            <a:r>
              <a:rPr lang="en-US" sz="4000" b="1" dirty="0">
                <a:solidFill>
                  <a:schemeClr val="tx1"/>
                </a:solidFill>
                <a:latin typeface="Calibri"/>
                <a:cs typeface="Calibri"/>
              </a:rPr>
              <a:t>Convention on the Elimination of Discrimination Against Women</a:t>
            </a:r>
            <a:endParaRPr lang="en-US" sz="4000" dirty="0">
              <a:solidFill>
                <a:schemeClr val="tx1"/>
              </a:solidFill>
              <a:latin typeface="Calibri"/>
              <a:cs typeface="Calibri"/>
            </a:endParaRPr>
          </a:p>
        </p:txBody>
      </p:sp>
      <p:sp>
        <p:nvSpPr>
          <p:cNvPr id="5" name="Text Placeholder 4">
            <a:extLst>
              <a:ext uri="{FF2B5EF4-FFF2-40B4-BE49-F238E27FC236}">
                <a16:creationId xmlns:a16="http://schemas.microsoft.com/office/drawing/2014/main" id="{F359B3BE-CB75-4F28-84CC-FFAFE45350D6}"/>
              </a:ext>
            </a:extLst>
          </p:cNvPr>
          <p:cNvSpPr>
            <a:spLocks noGrp="1"/>
          </p:cNvSpPr>
          <p:nvPr>
            <p:ph type="body" sz="quarter" idx="27"/>
          </p:nvPr>
        </p:nvSpPr>
        <p:spPr>
          <a:xfrm>
            <a:off x="817353" y="21392861"/>
            <a:ext cx="10548896" cy="6629770"/>
          </a:xfrm>
        </p:spPr>
        <p:txBody>
          <a:bodyPr/>
          <a:lstStyle/>
          <a:p>
            <a:r>
              <a:rPr lang="en-US" sz="6600" dirty="0">
                <a:solidFill>
                  <a:srgbClr val="9265D9"/>
                </a:solidFill>
                <a:latin typeface="Calibri"/>
                <a:cs typeface="Calibri"/>
              </a:rPr>
              <a:t>Objectives</a:t>
            </a:r>
          </a:p>
          <a:p>
            <a:pPr marL="571500" indent="-571500">
              <a:buChar char="•"/>
            </a:pPr>
            <a:r>
              <a:rPr lang="en-US" sz="4400" b="0" u="none" dirty="0">
                <a:solidFill>
                  <a:schemeClr val="tx1"/>
                </a:solidFill>
                <a:latin typeface="Calibri"/>
                <a:cs typeface="Calibri"/>
              </a:rPr>
              <a:t>Meet with </a:t>
            </a:r>
            <a:r>
              <a:rPr lang="en-US" sz="4400" b="0" u="none" dirty="0" err="1">
                <a:solidFill>
                  <a:schemeClr val="tx1"/>
                </a:solidFill>
                <a:latin typeface="Calibri"/>
                <a:cs typeface="Calibri"/>
              </a:rPr>
              <a:t>WomenNC</a:t>
            </a:r>
            <a:r>
              <a:rPr lang="en-US" sz="4400" b="0" u="none" dirty="0">
                <a:solidFill>
                  <a:schemeClr val="tx1"/>
                </a:solidFill>
                <a:latin typeface="Calibri"/>
                <a:cs typeface="Calibri"/>
              </a:rPr>
              <a:t> board members to determine what content is needed for the websites and to gain insight into how they would like to organize the site.</a:t>
            </a:r>
            <a:endParaRPr lang="en-US" sz="4400" b="0" u="none" dirty="0">
              <a:solidFill>
                <a:schemeClr val="tx1"/>
              </a:solidFill>
              <a:latin typeface="Calibri" panose="020F0502020204030204" pitchFamily="34" charset="0"/>
              <a:cs typeface="Calibri"/>
            </a:endParaRPr>
          </a:p>
          <a:p>
            <a:pPr marL="571500" indent="-571500">
              <a:buChar char="•"/>
            </a:pPr>
            <a:r>
              <a:rPr lang="en-US" sz="4400" b="0" u="none" dirty="0">
                <a:solidFill>
                  <a:schemeClr val="tx1"/>
                </a:solidFill>
                <a:latin typeface="Calibri"/>
                <a:cs typeface="Calibri"/>
              </a:rPr>
              <a:t>Create a content map to assist in the organization of the new website</a:t>
            </a:r>
          </a:p>
        </p:txBody>
      </p:sp>
      <p:sp>
        <p:nvSpPr>
          <p:cNvPr id="7" name="Text Placeholder 6">
            <a:extLst>
              <a:ext uri="{FF2B5EF4-FFF2-40B4-BE49-F238E27FC236}">
                <a16:creationId xmlns:a16="http://schemas.microsoft.com/office/drawing/2014/main" id="{9BF70B4A-6B4C-4915-81F0-0B288D59EF30}"/>
              </a:ext>
            </a:extLst>
          </p:cNvPr>
          <p:cNvSpPr>
            <a:spLocks noGrp="1"/>
          </p:cNvSpPr>
          <p:nvPr>
            <p:ph type="body" sz="quarter" idx="29"/>
          </p:nvPr>
        </p:nvSpPr>
        <p:spPr>
          <a:xfrm>
            <a:off x="39527028" y="8537787"/>
            <a:ext cx="10441036" cy="10464395"/>
          </a:xfrm>
        </p:spPr>
        <p:txBody>
          <a:bodyPr/>
          <a:lstStyle/>
          <a:p>
            <a:pPr algn="just"/>
            <a:r>
              <a:rPr lang="en-US" sz="6000" dirty="0">
                <a:solidFill>
                  <a:srgbClr val="DD9C67"/>
                </a:solidFill>
                <a:latin typeface="Calibri" panose="020F0502020204030204" pitchFamily="34" charset="0"/>
                <a:cs typeface="Calibri" panose="020F0502020204030204" pitchFamily="34" charset="0"/>
              </a:rPr>
              <a:t>Future Directions</a:t>
            </a:r>
          </a:p>
          <a:p>
            <a:pPr algn="just">
              <a:spcBef>
                <a:spcPts val="0"/>
              </a:spcBef>
            </a:pPr>
            <a:r>
              <a:rPr lang="en-US" sz="4000" b="0" u="none" dirty="0">
                <a:solidFill>
                  <a:schemeClr val="tx1"/>
                </a:solidFill>
                <a:latin typeface="Calibri" panose="020F0502020204030204" pitchFamily="34" charset="0"/>
                <a:cs typeface="Calibri" panose="020F0502020204030204" pitchFamily="34" charset="0"/>
              </a:rPr>
              <a:t>The next recommended steps to implement the new website content map and menus are:</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Archive older content from current website.</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Re-format main menu tabs and create new menu pages according to new content map.</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Draft new website text for “About Us,” “Our Initiatives,” and “Getting Involved” pages.</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Gather photos and quotes from current and past Scholars to include on the website.</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Aim to organize page content and design into color blocks, scrolling galleries, and large buttons for accessibility.</a:t>
            </a:r>
          </a:p>
          <a:p>
            <a:pPr marL="685800" indent="-685800" algn="just">
              <a:buFont typeface="Arial" panose="020B0604020202020204" pitchFamily="34" charset="0"/>
              <a:buChar char="•"/>
            </a:pPr>
            <a:r>
              <a:rPr lang="en-US" sz="4000" b="0" u="none" dirty="0">
                <a:solidFill>
                  <a:schemeClr val="tx1"/>
                </a:solidFill>
                <a:latin typeface="Calibri" panose="020F0502020204030204" pitchFamily="34" charset="0"/>
                <a:cs typeface="Calibri" panose="020F0502020204030204" pitchFamily="34" charset="0"/>
              </a:rPr>
              <a:t>Create new “Volunteer” and “Contact Us” sign-up forms (i.e. </a:t>
            </a:r>
            <a:r>
              <a:rPr lang="en-US" sz="4000" b="0" u="none" dirty="0" err="1">
                <a:solidFill>
                  <a:schemeClr val="tx1"/>
                </a:solidFill>
                <a:latin typeface="Calibri" panose="020F0502020204030204" pitchFamily="34" charset="0"/>
                <a:cs typeface="Calibri" panose="020F0502020204030204" pitchFamily="34" charset="0"/>
              </a:rPr>
              <a:t>GoogleForms</a:t>
            </a:r>
            <a:r>
              <a:rPr lang="en-US" sz="4000" b="0" u="none" dirty="0">
                <a:solidFill>
                  <a:schemeClr val="tx1"/>
                </a:solidFill>
                <a:latin typeface="Calibri" panose="020F0502020204030204" pitchFamily="34" charset="0"/>
                <a:cs typeface="Calibri" panose="020F0502020204030204" pitchFamily="34" charset="0"/>
              </a:rPr>
              <a:t> embedded)</a:t>
            </a:r>
          </a:p>
        </p:txBody>
      </p:sp>
      <p:sp>
        <p:nvSpPr>
          <p:cNvPr id="9" name="Text Placeholder 8">
            <a:extLst>
              <a:ext uri="{FF2B5EF4-FFF2-40B4-BE49-F238E27FC236}">
                <a16:creationId xmlns:a16="http://schemas.microsoft.com/office/drawing/2014/main" id="{7EC75DA3-2809-4243-A419-9999372B8A2B}"/>
              </a:ext>
            </a:extLst>
          </p:cNvPr>
          <p:cNvSpPr>
            <a:spLocks noGrp="1"/>
          </p:cNvSpPr>
          <p:nvPr>
            <p:ph type="body" sz="quarter" idx="96"/>
          </p:nvPr>
        </p:nvSpPr>
        <p:spPr>
          <a:xfrm>
            <a:off x="817353" y="15896285"/>
            <a:ext cx="10568175" cy="5409492"/>
          </a:xfrm>
        </p:spPr>
        <p:txBody>
          <a:bodyPr wrap="square" lIns="228589" tIns="228589" rIns="228589" bIns="228589" anchor="t">
            <a:noAutofit/>
          </a:bodyPr>
          <a:lstStyle/>
          <a:p>
            <a:r>
              <a:rPr lang="en-US" sz="7200" b="1" u="sng" dirty="0">
                <a:solidFill>
                  <a:srgbClr val="9265D9"/>
                </a:solidFill>
                <a:latin typeface="Calibri"/>
                <a:cs typeface="Calibri"/>
              </a:rPr>
              <a:t>Project Goal</a:t>
            </a:r>
          </a:p>
          <a:p>
            <a:r>
              <a:rPr lang="en-US" sz="4800" dirty="0">
                <a:solidFill>
                  <a:schemeClr val="tx1"/>
                </a:solidFill>
                <a:latin typeface="Calibri"/>
                <a:cs typeface="Calibri"/>
              </a:rPr>
              <a:t>This semester’s goal was to take inventory of </a:t>
            </a:r>
            <a:r>
              <a:rPr lang="en-US" sz="4800" dirty="0" err="1">
                <a:solidFill>
                  <a:schemeClr val="tx1"/>
                </a:solidFill>
                <a:latin typeface="Calibri"/>
                <a:cs typeface="Calibri"/>
              </a:rPr>
              <a:t>WomenNC’s</a:t>
            </a:r>
            <a:r>
              <a:rPr lang="en-US" sz="4800" dirty="0">
                <a:solidFill>
                  <a:schemeClr val="tx1"/>
                </a:solidFill>
                <a:latin typeface="Calibri"/>
                <a:cs typeface="Calibri"/>
              </a:rPr>
              <a:t> current website content and re-design the website to better reflect </a:t>
            </a:r>
            <a:r>
              <a:rPr lang="en-US" sz="4800" dirty="0" err="1">
                <a:solidFill>
                  <a:schemeClr val="tx1"/>
                </a:solidFill>
                <a:latin typeface="Calibri"/>
                <a:cs typeface="Calibri"/>
              </a:rPr>
              <a:t>WomenNC’s</a:t>
            </a:r>
            <a:r>
              <a:rPr lang="en-US" sz="4800" dirty="0">
                <a:solidFill>
                  <a:schemeClr val="tx1"/>
                </a:solidFill>
                <a:latin typeface="Calibri"/>
                <a:cs typeface="Calibri"/>
              </a:rPr>
              <a:t> mission, goals, and initiatives. </a:t>
            </a:r>
          </a:p>
        </p:txBody>
      </p:sp>
      <p:sp>
        <p:nvSpPr>
          <p:cNvPr id="10" name="Text Placeholder 9">
            <a:extLst>
              <a:ext uri="{FF2B5EF4-FFF2-40B4-BE49-F238E27FC236}">
                <a16:creationId xmlns:a16="http://schemas.microsoft.com/office/drawing/2014/main" id="{6C71DFFE-D56E-4508-B04F-26ABDD035EE9}"/>
              </a:ext>
            </a:extLst>
          </p:cNvPr>
          <p:cNvSpPr>
            <a:spLocks noGrp="1"/>
          </p:cNvSpPr>
          <p:nvPr>
            <p:ph type="body" sz="quarter" idx="154"/>
          </p:nvPr>
        </p:nvSpPr>
        <p:spPr>
          <a:xfrm>
            <a:off x="15030995" y="748019"/>
            <a:ext cx="21144409" cy="1954381"/>
          </a:xfrm>
        </p:spPr>
        <p:txBody>
          <a:bodyPr wrap="square" lIns="91440" tIns="45720" rIns="91440" bIns="45720" anchor="t" anchorCtr="0">
            <a:spAutoFit/>
          </a:bodyPr>
          <a:lstStyle/>
          <a:p>
            <a:pPr algn="ctr"/>
            <a:r>
              <a:rPr lang="en-US" sz="12100">
                <a:cs typeface="Calibri"/>
              </a:rPr>
              <a:t>New WomenNC Website Map</a:t>
            </a:r>
          </a:p>
        </p:txBody>
      </p:sp>
      <p:sp>
        <p:nvSpPr>
          <p:cNvPr id="14" name="Text Placeholder 13">
            <a:extLst>
              <a:ext uri="{FF2B5EF4-FFF2-40B4-BE49-F238E27FC236}">
                <a16:creationId xmlns:a16="http://schemas.microsoft.com/office/drawing/2014/main" id="{3DD5D810-2CB4-481B-B67D-6926532742AA}"/>
              </a:ext>
            </a:extLst>
          </p:cNvPr>
          <p:cNvSpPr>
            <a:spLocks noGrp="1"/>
          </p:cNvSpPr>
          <p:nvPr>
            <p:ph type="body" sz="quarter" idx="156"/>
          </p:nvPr>
        </p:nvSpPr>
        <p:spPr>
          <a:xfrm>
            <a:off x="39527028" y="1478216"/>
            <a:ext cx="10548897" cy="6560054"/>
          </a:xfrm>
        </p:spPr>
        <p:txBody>
          <a:bodyPr lIns="91440" tIns="45720" rIns="91440" bIns="45720" anchor="t" anchorCtr="0">
            <a:noAutofit/>
          </a:bodyPr>
          <a:lstStyle/>
          <a:p>
            <a:r>
              <a:rPr lang="en-US" sz="6000" u="sng" dirty="0">
                <a:solidFill>
                  <a:srgbClr val="DD9C67"/>
                </a:solidFill>
              </a:rPr>
              <a:t>Results</a:t>
            </a:r>
          </a:p>
          <a:p>
            <a:r>
              <a:rPr lang="en-US" sz="4000" b="0" dirty="0">
                <a:solidFill>
                  <a:schemeClr val="tx1"/>
                </a:solidFill>
                <a:cs typeface="Calibri"/>
              </a:rPr>
              <a:t>We created two versions of a content map that matched </a:t>
            </a:r>
            <a:r>
              <a:rPr lang="en-US" sz="4000" b="0" dirty="0" err="1">
                <a:solidFill>
                  <a:schemeClr val="tx1"/>
                </a:solidFill>
                <a:cs typeface="Calibri"/>
              </a:rPr>
              <a:t>WomenNC's</a:t>
            </a:r>
            <a:r>
              <a:rPr lang="en-US" sz="4000" b="0" dirty="0">
                <a:solidFill>
                  <a:schemeClr val="tx1"/>
                </a:solidFill>
                <a:cs typeface="Calibri"/>
              </a:rPr>
              <a:t> goals and visitor goals, respectively. After researching and interviewing a global health expert and </a:t>
            </a:r>
            <a:r>
              <a:rPr lang="en-US" sz="4000" b="0" dirty="0" err="1">
                <a:solidFill>
                  <a:schemeClr val="tx1"/>
                </a:solidFill>
                <a:cs typeface="Calibri"/>
              </a:rPr>
              <a:t>WomenNC’s</a:t>
            </a:r>
            <a:r>
              <a:rPr lang="en-US" sz="4000" b="0" dirty="0">
                <a:solidFill>
                  <a:schemeClr val="tx1"/>
                </a:solidFill>
                <a:cs typeface="Calibri"/>
              </a:rPr>
              <a:t> web designer, we redesigned the website menu using a tree diagram and illustrated ideas for web design using examples from comparative websites. We also redesigned the footer of each website page to reflect </a:t>
            </a:r>
            <a:r>
              <a:rPr lang="en-US" sz="4000" b="0" dirty="0" err="1">
                <a:solidFill>
                  <a:schemeClr val="tx1"/>
                </a:solidFill>
                <a:cs typeface="Calibri"/>
              </a:rPr>
              <a:t>WomenNC's</a:t>
            </a:r>
            <a:r>
              <a:rPr lang="en-US" sz="4000" b="0" dirty="0">
                <a:solidFill>
                  <a:schemeClr val="tx1"/>
                </a:solidFill>
                <a:cs typeface="Calibri"/>
              </a:rPr>
              <a:t> priorities.</a:t>
            </a:r>
            <a:endParaRPr lang="en-US" sz="6000" u="sng" dirty="0">
              <a:solidFill>
                <a:srgbClr val="EDB356"/>
              </a:solidFill>
              <a:cs typeface="Calibri"/>
            </a:endParaRPr>
          </a:p>
        </p:txBody>
      </p:sp>
      <p:sp>
        <p:nvSpPr>
          <p:cNvPr id="26" name="Text Placeholder 6">
            <a:extLst>
              <a:ext uri="{FF2B5EF4-FFF2-40B4-BE49-F238E27FC236}">
                <a16:creationId xmlns:a16="http://schemas.microsoft.com/office/drawing/2014/main" id="{6ED59381-8617-418B-91CD-E830A6047ACC}"/>
              </a:ext>
            </a:extLst>
          </p:cNvPr>
          <p:cNvSpPr txBox="1">
            <a:spLocks/>
          </p:cNvSpPr>
          <p:nvPr/>
        </p:nvSpPr>
        <p:spPr>
          <a:xfrm>
            <a:off x="39537594" y="19236920"/>
            <a:ext cx="10548897" cy="7632851"/>
          </a:xfrm>
          <a:prstGeom prst="rect">
            <a:avLst/>
          </a:prstGeom>
          <a:noFill/>
        </p:spPr>
        <p:txBody>
          <a:bodyPr wrap="square" lIns="91436" tIns="91436" rIns="91436" bIns="91436" anchor="t" anchorCtr="0">
            <a:spAutoFit/>
          </a:bodyPr>
          <a:lstStyle>
            <a:lvl1pPr marL="0" indent="0" algn="l" defTabSz="4480464" rtl="0" eaLnBrk="1" latinLnBrk="0" hangingPunct="1">
              <a:spcBef>
                <a:spcPct val="20000"/>
              </a:spcBef>
              <a:buFont typeface="Arial" pitchFamily="34" charset="0"/>
              <a:buNone/>
              <a:defRPr sz="3500" b="1" u="sng" kern="1200" baseline="0">
                <a:solidFill>
                  <a:schemeClr val="accent6"/>
                </a:solidFill>
                <a:latin typeface="+mn-lt"/>
                <a:ea typeface="+mn-ea"/>
                <a:cs typeface="+mn-cs"/>
              </a:defRPr>
            </a:lvl1pPr>
            <a:lvl2pPr marL="3640377" indent="-1400144" algn="l" defTabSz="4480464" rtl="0" eaLnBrk="1" latinLnBrk="0" hangingPunct="1">
              <a:spcBef>
                <a:spcPct val="20000"/>
              </a:spcBef>
              <a:buFont typeface="Arial" pitchFamily="34" charset="0"/>
              <a:buChar char="–"/>
              <a:defRPr sz="13781" kern="1200">
                <a:solidFill>
                  <a:schemeClr val="tx1"/>
                </a:solidFill>
                <a:latin typeface="+mn-lt"/>
                <a:ea typeface="+mn-ea"/>
                <a:cs typeface="+mn-cs"/>
              </a:defRPr>
            </a:lvl2pPr>
            <a:lvl3pPr marL="5600580" indent="-1120117" algn="l" defTabSz="4480464" rtl="0" eaLnBrk="1" latinLnBrk="0" hangingPunct="1">
              <a:spcBef>
                <a:spcPct val="20000"/>
              </a:spcBef>
              <a:buFont typeface="Arial" pitchFamily="34" charset="0"/>
              <a:buChar char="•"/>
              <a:defRPr sz="11842" kern="1200">
                <a:solidFill>
                  <a:schemeClr val="tx1"/>
                </a:solidFill>
                <a:latin typeface="+mn-lt"/>
                <a:ea typeface="+mn-ea"/>
                <a:cs typeface="+mn-cs"/>
              </a:defRPr>
            </a:lvl3pPr>
            <a:lvl4pPr marL="7840813"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4pPr>
            <a:lvl5pPr marL="10081044"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5pPr>
            <a:lvl6pPr marL="1232127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6pPr>
            <a:lvl7pPr marL="1456150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7pPr>
            <a:lvl8pPr marL="16801740"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8pPr>
            <a:lvl9pPr marL="19041971"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9pPr>
          </a:lstStyle>
          <a:p>
            <a:r>
              <a:rPr lang="en-US" sz="6000" dirty="0">
                <a:solidFill>
                  <a:srgbClr val="DD9C67"/>
                </a:solidFill>
                <a:latin typeface="+mj-lt"/>
              </a:rPr>
              <a:t>Acknowledgements</a:t>
            </a:r>
          </a:p>
          <a:p>
            <a:r>
              <a:rPr lang="en-US" sz="4000" b="0" u="none" dirty="0">
                <a:solidFill>
                  <a:schemeClr val="tx1"/>
                </a:solidFill>
                <a:latin typeface="+mj-lt"/>
                <a:cs typeface="Calibri"/>
              </a:rPr>
              <a:t>From </a:t>
            </a:r>
            <a:r>
              <a:rPr lang="en-US" sz="4000" b="0" u="none" dirty="0" err="1">
                <a:solidFill>
                  <a:schemeClr val="tx1"/>
                </a:solidFill>
                <a:latin typeface="+mj-lt"/>
                <a:cs typeface="Calibri"/>
              </a:rPr>
              <a:t>WomenNC</a:t>
            </a:r>
            <a:r>
              <a:rPr lang="en-US" sz="4000" b="0" u="none" dirty="0">
                <a:solidFill>
                  <a:schemeClr val="tx1"/>
                </a:solidFill>
                <a:latin typeface="+mj-lt"/>
                <a:cs typeface="Calibri"/>
              </a:rPr>
              <a:t>, we would like to acknowledge the help we received from the </a:t>
            </a:r>
            <a:r>
              <a:rPr lang="en-US" sz="4000" b="0" u="none" dirty="0" err="1">
                <a:solidFill>
                  <a:schemeClr val="tx1"/>
                </a:solidFill>
                <a:latin typeface="+mj-lt"/>
                <a:cs typeface="Calibri"/>
              </a:rPr>
              <a:t>WomenNC</a:t>
            </a:r>
            <a:r>
              <a:rPr lang="en-US" sz="4000" b="0" u="none" dirty="0">
                <a:solidFill>
                  <a:schemeClr val="tx1"/>
                </a:solidFill>
                <a:latin typeface="+mj-lt"/>
                <a:cs typeface="Calibri"/>
              </a:rPr>
              <a:t> board for providing us with valuable feedback and professional opinions. </a:t>
            </a:r>
          </a:p>
          <a:p>
            <a:r>
              <a:rPr lang="en-US" sz="4000" b="0" u="none" dirty="0">
                <a:solidFill>
                  <a:schemeClr val="tx1"/>
                </a:solidFill>
                <a:latin typeface="+mj-lt"/>
                <a:cs typeface="Calibri"/>
              </a:rPr>
              <a:t>We would also like to thank the global health expert and web designer </a:t>
            </a:r>
            <a:r>
              <a:rPr lang="en-US" sz="4000" b="0" u="none" dirty="0">
                <a:solidFill>
                  <a:schemeClr val="tx1"/>
                </a:solidFill>
                <a:ea typeface="+mn-lt"/>
                <a:cs typeface="+mn-lt"/>
              </a:rPr>
              <a:t>for taking the time to meet with us and provide useful insight!</a:t>
            </a:r>
            <a:endParaRPr lang="en-US" sz="4000" b="0" u="none" dirty="0">
              <a:solidFill>
                <a:schemeClr val="tx1"/>
              </a:solidFill>
              <a:latin typeface="+mj-lt"/>
              <a:cs typeface="Calibri"/>
            </a:endParaRPr>
          </a:p>
          <a:p>
            <a:r>
              <a:rPr lang="en-US" sz="4000" b="0" u="none" dirty="0">
                <a:solidFill>
                  <a:schemeClr val="tx1"/>
                </a:solidFill>
                <a:latin typeface="+mj-lt"/>
                <a:cs typeface="Calibri"/>
              </a:rPr>
              <a:t>Finally, we would like to thank the DISI executive board for giving us the opportunity to contribute </a:t>
            </a:r>
            <a:r>
              <a:rPr lang="en-US" sz="4000" b="0" u="none">
                <a:solidFill>
                  <a:schemeClr val="tx1"/>
                </a:solidFill>
                <a:latin typeface="+mj-lt"/>
                <a:cs typeface="Calibri"/>
              </a:rPr>
              <a:t>to local nonprofit organizations.</a:t>
            </a:r>
            <a:endParaRPr lang="en-US" sz="4000" b="0" u="none">
              <a:solidFill>
                <a:schemeClr val="tx1"/>
              </a:solidFill>
              <a:cs typeface="Calibri"/>
            </a:endParaRPr>
          </a:p>
        </p:txBody>
      </p:sp>
      <p:pic>
        <p:nvPicPr>
          <p:cNvPr id="31" name="Picture 30">
            <a:extLst>
              <a:ext uri="{FF2B5EF4-FFF2-40B4-BE49-F238E27FC236}">
                <a16:creationId xmlns:a16="http://schemas.microsoft.com/office/drawing/2014/main" id="{042D7291-3C77-46FE-ABE6-0199FA545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3363" y="19148274"/>
            <a:ext cx="2743524" cy="3485948"/>
          </a:xfrm>
          <a:prstGeom prst="rect">
            <a:avLst/>
          </a:prstGeom>
          <a:solidFill>
            <a:srgbClr val="FFFFFF">
              <a:shade val="85000"/>
            </a:srgbClr>
          </a:solidFill>
          <a:ln w="762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TextBox 32">
            <a:extLst>
              <a:ext uri="{FF2B5EF4-FFF2-40B4-BE49-F238E27FC236}">
                <a16:creationId xmlns:a16="http://schemas.microsoft.com/office/drawing/2014/main" id="{8EF85FEC-76F0-4560-A2A3-39A6BA986F20}"/>
              </a:ext>
            </a:extLst>
          </p:cNvPr>
          <p:cNvSpPr txBox="1"/>
          <p:nvPr/>
        </p:nvSpPr>
        <p:spPr>
          <a:xfrm>
            <a:off x="16295204" y="22745876"/>
            <a:ext cx="2461137" cy="707886"/>
          </a:xfrm>
          <a:prstGeom prst="rect">
            <a:avLst/>
          </a:prstGeom>
          <a:noFill/>
        </p:spPr>
        <p:txBody>
          <a:bodyPr wrap="square" rtlCol="0">
            <a:spAutoFit/>
          </a:bodyPr>
          <a:lstStyle/>
          <a:p>
            <a:pPr algn="ctr"/>
            <a:r>
              <a:rPr kumimoji="0" lang="en-US" sz="4000" b="1" i="0" u="none" strike="noStrike" kern="1200" cap="none" spc="0" normalizeH="0" baseline="0" noProof="0">
                <a:ln>
                  <a:noFill/>
                </a:ln>
                <a:solidFill>
                  <a:schemeClr val="tx2"/>
                </a:solidFill>
                <a:effectLst/>
                <a:uLnTx/>
                <a:uFillTx/>
                <a:latin typeface="Calibri"/>
                <a:ea typeface="+mn-ea"/>
                <a:cs typeface="Calibri"/>
              </a:rPr>
              <a:t>Raven Luo</a:t>
            </a:r>
            <a:endParaRPr lang="en-US" sz="2500">
              <a:solidFill>
                <a:schemeClr val="tx2"/>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7EC1EDA-C881-44B7-B16A-500B96737879}"/>
              </a:ext>
            </a:extLst>
          </p:cNvPr>
          <p:cNvSpPr txBox="1"/>
          <p:nvPr/>
        </p:nvSpPr>
        <p:spPr>
          <a:xfrm>
            <a:off x="18291697" y="27699030"/>
            <a:ext cx="3992723" cy="707886"/>
          </a:xfrm>
          <a:prstGeom prst="rect">
            <a:avLst/>
          </a:prstGeom>
          <a:noFill/>
        </p:spPr>
        <p:txBody>
          <a:bodyPr wrap="square" rtlCol="0">
            <a:spAutoFit/>
          </a:bodyPr>
          <a:lstStyle/>
          <a:p>
            <a:pPr algn="ctr"/>
            <a:r>
              <a:rPr kumimoji="0" lang="en-US" sz="4000" b="1" i="0" u="none" strike="noStrike" kern="1200" cap="none" spc="0" normalizeH="0" baseline="0" noProof="0">
                <a:ln>
                  <a:noFill/>
                </a:ln>
                <a:solidFill>
                  <a:schemeClr val="tx2"/>
                </a:solidFill>
                <a:effectLst/>
                <a:uLnTx/>
                <a:uFillTx/>
                <a:latin typeface="Calibri"/>
                <a:ea typeface="+mn-ea"/>
                <a:cs typeface="Calibri"/>
              </a:rPr>
              <a:t>Claire Huang</a:t>
            </a:r>
            <a:endParaRPr lang="en-US" sz="2500">
              <a:solidFill>
                <a:schemeClr val="tx2"/>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86EB4380-591F-4524-B2C9-38250C953BAB}"/>
              </a:ext>
            </a:extLst>
          </p:cNvPr>
          <p:cNvSpPr txBox="1"/>
          <p:nvPr/>
        </p:nvSpPr>
        <p:spPr>
          <a:xfrm>
            <a:off x="28942384" y="27699030"/>
            <a:ext cx="3992723" cy="707886"/>
          </a:xfrm>
          <a:prstGeom prst="rect">
            <a:avLst/>
          </a:prstGeom>
          <a:noFill/>
        </p:spPr>
        <p:txBody>
          <a:bodyPr wrap="square" lIns="91440" tIns="45720" rIns="91440" bIns="45720" rtlCol="0" anchor="t">
            <a:spAutoFit/>
          </a:bodyPr>
          <a:lstStyle/>
          <a:p>
            <a:pPr algn="ctr"/>
            <a:r>
              <a:rPr lang="en-US" sz="4000" b="1">
                <a:solidFill>
                  <a:schemeClr val="tx2"/>
                </a:solidFill>
                <a:latin typeface="Calibri"/>
                <a:cs typeface="Calibri"/>
              </a:rPr>
              <a:t>Kiernan Spencer</a:t>
            </a:r>
            <a:endParaRPr lang="en-US">
              <a:solidFill>
                <a:schemeClr val="tx2"/>
              </a:solidFill>
              <a:cs typeface="Calibri"/>
            </a:endParaRPr>
          </a:p>
        </p:txBody>
      </p:sp>
      <p:sp>
        <p:nvSpPr>
          <p:cNvPr id="36" name="TextBox 35">
            <a:extLst>
              <a:ext uri="{FF2B5EF4-FFF2-40B4-BE49-F238E27FC236}">
                <a16:creationId xmlns:a16="http://schemas.microsoft.com/office/drawing/2014/main" id="{C717FD5F-6D73-46AE-B506-537A1D69693B}"/>
              </a:ext>
            </a:extLst>
          </p:cNvPr>
          <p:cNvSpPr txBox="1"/>
          <p:nvPr/>
        </p:nvSpPr>
        <p:spPr>
          <a:xfrm>
            <a:off x="26216570" y="22748482"/>
            <a:ext cx="3992723" cy="707886"/>
          </a:xfrm>
          <a:prstGeom prst="rect">
            <a:avLst/>
          </a:prstGeom>
          <a:noFill/>
        </p:spPr>
        <p:txBody>
          <a:bodyPr wrap="square" lIns="91440" tIns="45720" rIns="91440" bIns="45720" rtlCol="0" anchor="t">
            <a:spAutoFit/>
          </a:bodyPr>
          <a:lstStyle/>
          <a:p>
            <a:pPr algn="ctr"/>
            <a:r>
              <a:rPr lang="en-US" sz="4000" b="1" err="1">
                <a:solidFill>
                  <a:schemeClr val="tx2"/>
                </a:solidFill>
                <a:latin typeface="Calibri"/>
                <a:cs typeface="Calibri"/>
              </a:rPr>
              <a:t>Hanling</a:t>
            </a:r>
            <a:r>
              <a:rPr lang="en-US" sz="4000" b="1">
                <a:solidFill>
                  <a:schemeClr val="tx2"/>
                </a:solidFill>
                <a:latin typeface="Calibri"/>
                <a:cs typeface="Calibri"/>
              </a:rPr>
              <a:t> </a:t>
            </a:r>
            <a:r>
              <a:rPr lang="en-US" sz="4000" b="1" err="1">
                <a:solidFill>
                  <a:schemeClr val="tx2"/>
                </a:solidFill>
                <a:latin typeface="Calibri"/>
                <a:cs typeface="Calibri"/>
              </a:rPr>
              <a:t>Su</a:t>
            </a:r>
            <a:endParaRPr lang="en-US">
              <a:solidFill>
                <a:schemeClr val="tx2"/>
              </a:solidFill>
            </a:endParaRPr>
          </a:p>
        </p:txBody>
      </p:sp>
      <p:sp>
        <p:nvSpPr>
          <p:cNvPr id="39" name="TextBox 38">
            <a:extLst>
              <a:ext uri="{FF2B5EF4-FFF2-40B4-BE49-F238E27FC236}">
                <a16:creationId xmlns:a16="http://schemas.microsoft.com/office/drawing/2014/main" id="{ADD404A3-4429-4C2A-8AE0-21EB3EA4D708}"/>
              </a:ext>
            </a:extLst>
          </p:cNvPr>
          <p:cNvSpPr txBox="1"/>
          <p:nvPr/>
        </p:nvSpPr>
        <p:spPr>
          <a:xfrm>
            <a:off x="20873943" y="22745876"/>
            <a:ext cx="3992723" cy="707886"/>
          </a:xfrm>
          <a:prstGeom prst="rect">
            <a:avLst/>
          </a:prstGeom>
          <a:noFill/>
        </p:spPr>
        <p:txBody>
          <a:bodyPr wrap="square" lIns="91440" tIns="45720" rIns="91440" bIns="45720" rtlCol="0" anchor="t">
            <a:spAutoFit/>
          </a:bodyPr>
          <a:lstStyle/>
          <a:p>
            <a:pPr algn="ctr"/>
            <a:r>
              <a:rPr lang="en-US" sz="4000" b="1">
                <a:solidFill>
                  <a:schemeClr val="tx2"/>
                </a:solidFill>
                <a:latin typeface="Calibri"/>
                <a:cs typeface="Calibri"/>
              </a:rPr>
              <a:t>Brittany Smith</a:t>
            </a:r>
            <a:endParaRPr lang="en-US" sz="2500">
              <a:solidFill>
                <a:schemeClr val="tx2"/>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FE6910E3-13F2-496C-9353-A4396712F1B4}"/>
              </a:ext>
            </a:extLst>
          </p:cNvPr>
          <p:cNvSpPr txBox="1"/>
          <p:nvPr/>
        </p:nvSpPr>
        <p:spPr>
          <a:xfrm>
            <a:off x="23722667" y="27699030"/>
            <a:ext cx="3992723" cy="707886"/>
          </a:xfrm>
          <a:prstGeom prst="rect">
            <a:avLst/>
          </a:prstGeom>
          <a:noFill/>
        </p:spPr>
        <p:txBody>
          <a:bodyPr wrap="square" lIns="91440" tIns="45720" rIns="91440" bIns="45720" rtlCol="0" anchor="t">
            <a:spAutoFit/>
          </a:bodyPr>
          <a:lstStyle/>
          <a:p>
            <a:pPr algn="ctr"/>
            <a:r>
              <a:rPr lang="en-US" sz="4000" b="1">
                <a:solidFill>
                  <a:schemeClr val="tx2"/>
                </a:solidFill>
                <a:latin typeface="Calibri"/>
                <a:cs typeface="Calibri"/>
              </a:rPr>
              <a:t>Jasmine Yao</a:t>
            </a:r>
            <a:endParaRPr lang="en-US" sz="2500">
              <a:solidFill>
                <a:schemeClr val="tx2"/>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10777D7C-AE92-4478-8CAA-C8D0C9F2B6CC}"/>
              </a:ext>
            </a:extLst>
          </p:cNvPr>
          <p:cNvSpPr txBox="1"/>
          <p:nvPr/>
        </p:nvSpPr>
        <p:spPr>
          <a:xfrm>
            <a:off x="31488262" y="22745876"/>
            <a:ext cx="3992723" cy="707886"/>
          </a:xfrm>
          <a:prstGeom prst="rect">
            <a:avLst/>
          </a:prstGeom>
          <a:noFill/>
        </p:spPr>
        <p:txBody>
          <a:bodyPr wrap="square" lIns="91440" tIns="45720" rIns="91440" bIns="45720" rtlCol="0" anchor="t">
            <a:spAutoFit/>
          </a:bodyPr>
          <a:lstStyle/>
          <a:p>
            <a:pPr algn="ctr"/>
            <a:r>
              <a:rPr lang="en-US" sz="4000" b="1">
                <a:solidFill>
                  <a:schemeClr val="tx2"/>
                </a:solidFill>
                <a:latin typeface="Calibri"/>
                <a:cs typeface="Calibri"/>
              </a:rPr>
              <a:t>Zhenyi Guo</a:t>
            </a:r>
            <a:endParaRPr lang="en-US">
              <a:solidFill>
                <a:schemeClr val="tx2"/>
              </a:solidFill>
            </a:endParaRPr>
          </a:p>
        </p:txBody>
      </p:sp>
      <p:sp>
        <p:nvSpPr>
          <p:cNvPr id="50" name="Text Placeholder 9">
            <a:extLst>
              <a:ext uri="{FF2B5EF4-FFF2-40B4-BE49-F238E27FC236}">
                <a16:creationId xmlns:a16="http://schemas.microsoft.com/office/drawing/2014/main" id="{F659D1B6-AD29-4A0E-B027-2B42F8F797C4}"/>
              </a:ext>
            </a:extLst>
          </p:cNvPr>
          <p:cNvSpPr txBox="1">
            <a:spLocks/>
          </p:cNvSpPr>
          <p:nvPr/>
        </p:nvSpPr>
        <p:spPr>
          <a:xfrm>
            <a:off x="14052458" y="17912445"/>
            <a:ext cx="20450012" cy="1015663"/>
          </a:xfrm>
          <a:prstGeom prst="rect">
            <a:avLst/>
          </a:prstGeom>
        </p:spPr>
        <p:txBody>
          <a:bodyPr wrap="square" lIns="91440" tIns="45720" rIns="91440" bIns="45720" anchor="t" anchorCtr="0">
            <a:spAutoFit/>
          </a:bodyPr>
          <a:lstStyle>
            <a:lvl1pPr marL="0" indent="0" algn="l" defTabSz="4480464" rtl="0" eaLnBrk="1" latinLnBrk="0" hangingPunct="1">
              <a:spcBef>
                <a:spcPct val="20000"/>
              </a:spcBef>
              <a:buFontTx/>
              <a:buNone/>
              <a:defRPr sz="14525" b="1" kern="1200">
                <a:solidFill>
                  <a:schemeClr val="bg1"/>
                </a:solidFill>
                <a:latin typeface="+mj-lt"/>
                <a:ea typeface="+mn-ea"/>
                <a:cs typeface="+mn-cs"/>
              </a:defRPr>
            </a:lvl1pPr>
            <a:lvl2pPr marL="3640377" indent="-1400144" algn="l" defTabSz="4480464" rtl="0" eaLnBrk="1" latinLnBrk="0" hangingPunct="1">
              <a:spcBef>
                <a:spcPct val="20000"/>
              </a:spcBef>
              <a:buFontTx/>
              <a:buNone/>
              <a:defRPr sz="6300" kern="1200">
                <a:solidFill>
                  <a:schemeClr val="tx1"/>
                </a:solidFill>
                <a:latin typeface="+mn-lt"/>
                <a:ea typeface="+mn-ea"/>
                <a:cs typeface="+mn-cs"/>
              </a:defRPr>
            </a:lvl2pPr>
            <a:lvl3pPr marL="5600580" indent="-1120117" algn="l" defTabSz="4480464" rtl="0" eaLnBrk="1" latinLnBrk="0" hangingPunct="1">
              <a:spcBef>
                <a:spcPct val="20000"/>
              </a:spcBef>
              <a:buFontTx/>
              <a:buNone/>
              <a:defRPr sz="6300" kern="1200">
                <a:solidFill>
                  <a:schemeClr val="tx1"/>
                </a:solidFill>
                <a:latin typeface="+mn-lt"/>
                <a:ea typeface="+mn-ea"/>
                <a:cs typeface="+mn-cs"/>
              </a:defRPr>
            </a:lvl3pPr>
            <a:lvl4pPr marL="7840813" indent="-1120117" algn="l" defTabSz="4480464" rtl="0" eaLnBrk="1" latinLnBrk="0" hangingPunct="1">
              <a:spcBef>
                <a:spcPct val="20000"/>
              </a:spcBef>
              <a:buFontTx/>
              <a:buNone/>
              <a:defRPr sz="6300" kern="1200">
                <a:solidFill>
                  <a:schemeClr val="tx1"/>
                </a:solidFill>
                <a:latin typeface="+mn-lt"/>
                <a:ea typeface="+mn-ea"/>
                <a:cs typeface="+mn-cs"/>
              </a:defRPr>
            </a:lvl4pPr>
            <a:lvl5pPr marL="10081044" indent="-1120117" algn="l" defTabSz="4480464" rtl="0" eaLnBrk="1" latinLnBrk="0" hangingPunct="1">
              <a:spcBef>
                <a:spcPct val="20000"/>
              </a:spcBef>
              <a:buFontTx/>
              <a:buNone/>
              <a:defRPr sz="6300" kern="1200">
                <a:solidFill>
                  <a:schemeClr val="tx1"/>
                </a:solidFill>
                <a:latin typeface="+mn-lt"/>
                <a:ea typeface="+mn-ea"/>
                <a:cs typeface="+mn-cs"/>
              </a:defRPr>
            </a:lvl5pPr>
            <a:lvl6pPr marL="1232127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6pPr>
            <a:lvl7pPr marL="14561507"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7pPr>
            <a:lvl8pPr marL="16801740"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8pPr>
            <a:lvl9pPr marL="19041971" indent="-1120117" algn="l" defTabSz="4480464" rtl="0" eaLnBrk="1" latinLnBrk="0" hangingPunct="1">
              <a:spcBef>
                <a:spcPct val="20000"/>
              </a:spcBef>
              <a:buFont typeface="Arial" pitchFamily="34" charset="0"/>
              <a:buChar char="•"/>
              <a:defRPr sz="9800" kern="1200">
                <a:solidFill>
                  <a:schemeClr val="tx1"/>
                </a:solidFill>
                <a:latin typeface="+mn-lt"/>
                <a:ea typeface="+mn-ea"/>
                <a:cs typeface="+mn-cs"/>
              </a:defRPr>
            </a:lvl9pPr>
          </a:lstStyle>
          <a:p>
            <a:r>
              <a:rPr lang="en-US" sz="6000" u="sng">
                <a:cs typeface="Calibri"/>
              </a:rPr>
              <a:t>Meet the DISI WomenNC Team</a:t>
            </a:r>
          </a:p>
        </p:txBody>
      </p:sp>
      <p:pic>
        <p:nvPicPr>
          <p:cNvPr id="43" name="Picture 42">
            <a:extLst>
              <a:ext uri="{FF2B5EF4-FFF2-40B4-BE49-F238E27FC236}">
                <a16:creationId xmlns:a16="http://schemas.microsoft.com/office/drawing/2014/main" id="{0F9A806D-0F6B-C648-A936-9E5E2A0B1BCB}"/>
              </a:ext>
            </a:extLst>
          </p:cNvPr>
          <p:cNvPicPr>
            <a:picLocks noChangeAspect="1"/>
          </p:cNvPicPr>
          <p:nvPr/>
        </p:nvPicPr>
        <p:blipFill>
          <a:blip r:embed="rId4"/>
          <a:stretch>
            <a:fillRect/>
          </a:stretch>
        </p:blipFill>
        <p:spPr>
          <a:xfrm>
            <a:off x="817353" y="1718854"/>
            <a:ext cx="10695872" cy="4057055"/>
          </a:xfrm>
          <a:prstGeom prst="rect">
            <a:avLst/>
          </a:prstGeom>
        </p:spPr>
      </p:pic>
      <p:pic>
        <p:nvPicPr>
          <p:cNvPr id="4" name="Picture 5">
            <a:extLst>
              <a:ext uri="{FF2B5EF4-FFF2-40B4-BE49-F238E27FC236}">
                <a16:creationId xmlns:a16="http://schemas.microsoft.com/office/drawing/2014/main" id="{FA228EDB-6B08-4AA9-A3FA-61BF5076E144}"/>
              </a:ext>
            </a:extLst>
          </p:cNvPr>
          <p:cNvPicPr>
            <a:picLocks/>
          </p:cNvPicPr>
          <p:nvPr/>
        </p:nvPicPr>
        <p:blipFill>
          <a:blip r:embed="rId5"/>
          <a:stretch>
            <a:fillRect/>
          </a:stretch>
        </p:blipFill>
        <p:spPr>
          <a:xfrm>
            <a:off x="18886887" y="23990101"/>
            <a:ext cx="2743200" cy="3474720"/>
          </a:xfrm>
          <a:prstGeom prst="rect">
            <a:avLst/>
          </a:prstGeom>
          <a:ln w="76200">
            <a:solidFill>
              <a:schemeClr val="bg1"/>
            </a:solidFill>
          </a:ln>
        </p:spPr>
      </p:pic>
      <p:pic>
        <p:nvPicPr>
          <p:cNvPr id="6" name="Picture 7">
            <a:extLst>
              <a:ext uri="{FF2B5EF4-FFF2-40B4-BE49-F238E27FC236}">
                <a16:creationId xmlns:a16="http://schemas.microsoft.com/office/drawing/2014/main" id="{5A003741-7DFF-4FCC-A61A-8CE13E4E8DFC}"/>
              </a:ext>
            </a:extLst>
          </p:cNvPr>
          <p:cNvPicPr>
            <a:picLocks/>
          </p:cNvPicPr>
          <p:nvPr/>
        </p:nvPicPr>
        <p:blipFill rotWithShape="1">
          <a:blip r:embed="rId6"/>
          <a:srcRect l="1" t="-677" r="1622" b="25360"/>
          <a:stretch/>
        </p:blipFill>
        <p:spPr>
          <a:xfrm>
            <a:off x="26873456" y="19221741"/>
            <a:ext cx="2743200" cy="3474720"/>
          </a:xfrm>
          <a:prstGeom prst="rect">
            <a:avLst/>
          </a:prstGeom>
          <a:ln w="76200">
            <a:solidFill>
              <a:schemeClr val="bg1"/>
            </a:solidFill>
          </a:ln>
        </p:spPr>
      </p:pic>
      <p:pic>
        <p:nvPicPr>
          <p:cNvPr id="12" name="Picture 14">
            <a:extLst>
              <a:ext uri="{FF2B5EF4-FFF2-40B4-BE49-F238E27FC236}">
                <a16:creationId xmlns:a16="http://schemas.microsoft.com/office/drawing/2014/main" id="{34516633-5524-40EF-BC71-EE0C5B28671B}"/>
              </a:ext>
            </a:extLst>
          </p:cNvPr>
          <p:cNvPicPr>
            <a:picLocks noChangeAspect="1"/>
          </p:cNvPicPr>
          <p:nvPr/>
        </p:nvPicPr>
        <p:blipFill>
          <a:blip r:embed="rId7"/>
          <a:stretch>
            <a:fillRect/>
          </a:stretch>
        </p:blipFill>
        <p:spPr>
          <a:xfrm>
            <a:off x="21483546" y="19221741"/>
            <a:ext cx="2740342" cy="3474720"/>
          </a:xfrm>
          <a:prstGeom prst="rect">
            <a:avLst/>
          </a:prstGeom>
          <a:ln w="76200">
            <a:solidFill>
              <a:schemeClr val="bg1"/>
            </a:solidFill>
          </a:ln>
        </p:spPr>
      </p:pic>
      <p:pic>
        <p:nvPicPr>
          <p:cNvPr id="15" name="Picture 15" descr="A picture containing person, outdoor, holding&#10;&#10;Description automatically generated">
            <a:extLst>
              <a:ext uri="{FF2B5EF4-FFF2-40B4-BE49-F238E27FC236}">
                <a16:creationId xmlns:a16="http://schemas.microsoft.com/office/drawing/2014/main" id="{91CFB8D4-DBA1-4226-AF82-E3C716128DC2}"/>
              </a:ext>
            </a:extLst>
          </p:cNvPr>
          <p:cNvPicPr>
            <a:picLocks noChangeAspect="1"/>
          </p:cNvPicPr>
          <p:nvPr/>
        </p:nvPicPr>
        <p:blipFill rotWithShape="1">
          <a:blip r:embed="rId8"/>
          <a:srcRect l="-1983" t="18819" r="-1"/>
          <a:stretch/>
        </p:blipFill>
        <p:spPr>
          <a:xfrm>
            <a:off x="32051057" y="19224576"/>
            <a:ext cx="2743200" cy="3471885"/>
          </a:xfrm>
          <a:prstGeom prst="rect">
            <a:avLst/>
          </a:prstGeom>
          <a:ln w="76200">
            <a:solidFill>
              <a:schemeClr val="bg1"/>
            </a:solidFill>
          </a:ln>
        </p:spPr>
      </p:pic>
      <p:pic>
        <p:nvPicPr>
          <p:cNvPr id="16" name="Picture 16">
            <a:extLst>
              <a:ext uri="{FF2B5EF4-FFF2-40B4-BE49-F238E27FC236}">
                <a16:creationId xmlns:a16="http://schemas.microsoft.com/office/drawing/2014/main" id="{2C1946A0-9988-4CA9-A8DF-40CEEF2202C6}"/>
              </a:ext>
            </a:extLst>
          </p:cNvPr>
          <p:cNvPicPr>
            <a:picLocks/>
          </p:cNvPicPr>
          <p:nvPr/>
        </p:nvPicPr>
        <p:blipFill>
          <a:blip r:embed="rId9"/>
          <a:stretch>
            <a:fillRect/>
          </a:stretch>
        </p:blipFill>
        <p:spPr>
          <a:xfrm>
            <a:off x="29452845" y="23990101"/>
            <a:ext cx="2743200" cy="3474720"/>
          </a:xfrm>
          <a:prstGeom prst="rect">
            <a:avLst/>
          </a:prstGeom>
          <a:ln w="76200">
            <a:solidFill>
              <a:schemeClr val="bg1"/>
            </a:solidFill>
          </a:ln>
        </p:spPr>
      </p:pic>
      <p:pic>
        <p:nvPicPr>
          <p:cNvPr id="13" name="Picture 12" descr="Timeline&#10;&#10;Description automatically generated with medium confidence">
            <a:extLst>
              <a:ext uri="{FF2B5EF4-FFF2-40B4-BE49-F238E27FC236}">
                <a16:creationId xmlns:a16="http://schemas.microsoft.com/office/drawing/2014/main" id="{3263BF9B-8CCC-D74E-989A-08B9943526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1897" y="2793096"/>
            <a:ext cx="23856883" cy="13419497"/>
          </a:xfrm>
          <a:prstGeom prst="rect">
            <a:avLst/>
          </a:prstGeom>
        </p:spPr>
      </p:pic>
      <p:pic>
        <p:nvPicPr>
          <p:cNvPr id="37" name="Picture 10">
            <a:extLst>
              <a:ext uri="{FF2B5EF4-FFF2-40B4-BE49-F238E27FC236}">
                <a16:creationId xmlns:a16="http://schemas.microsoft.com/office/drawing/2014/main" id="{A63DD42C-1ECD-354C-AD34-A713E01F6705}"/>
              </a:ext>
            </a:extLst>
          </p:cNvPr>
          <p:cNvPicPr>
            <a:picLocks/>
          </p:cNvPicPr>
          <p:nvPr/>
        </p:nvPicPr>
        <p:blipFill>
          <a:blip r:embed="rId11"/>
          <a:stretch>
            <a:fillRect/>
          </a:stretch>
        </p:blipFill>
        <p:spPr>
          <a:xfrm>
            <a:off x="24244556" y="23990101"/>
            <a:ext cx="2743200" cy="3474720"/>
          </a:xfrm>
          <a:prstGeom prst="rect">
            <a:avLst/>
          </a:prstGeom>
          <a:ln w="76200">
            <a:solidFill>
              <a:schemeClr val="bg1"/>
            </a:solidFill>
          </a:ln>
        </p:spPr>
      </p:pic>
    </p:spTree>
    <p:extLst>
      <p:ext uri="{BB962C8B-B14F-4D97-AF65-F5344CB8AC3E}">
        <p14:creationId xmlns:p14="http://schemas.microsoft.com/office/powerpoint/2010/main" val="2453900388"/>
      </p:ext>
    </p:extLst>
  </p:cSld>
  <p:clrMapOvr>
    <a:masterClrMapping/>
  </p:clrMapOvr>
</p:sld>
</file>

<file path=ppt/theme/theme1.xml><?xml version="1.0" encoding="utf-8"?>
<a:theme xmlns:a="http://schemas.openxmlformats.org/drawingml/2006/main" name="36x56-Template - One center pan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36x56-Template - Without guides">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0</TotalTime>
  <Words>421</Words>
  <Application>Microsoft Office PowerPoint</Application>
  <PresentationFormat>Custom</PresentationFormat>
  <Paragraphs>36</Paragraphs>
  <Slides>1</Slides>
  <Notes>1</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36x56-Template - One center panel</vt:lpstr>
      <vt:lpstr>36x56-Template - Without guides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Raven Luo</cp:lastModifiedBy>
  <cp:revision>7</cp:revision>
  <dcterms:created xsi:type="dcterms:W3CDTF">2012-02-03T19:11:35Z</dcterms:created>
  <dcterms:modified xsi:type="dcterms:W3CDTF">2021-04-14T20:32:50Z</dcterms:modified>
</cp:coreProperties>
</file>